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erriweather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regular.fntdata"/><Relationship Id="rId10" Type="http://schemas.openxmlformats.org/officeDocument/2006/relationships/slide" Target="slides/slide5.xml"/><Relationship Id="rId13" Type="http://schemas.openxmlformats.org/officeDocument/2006/relationships/font" Target="fonts/Merriweather-italic.fntdata"/><Relationship Id="rId12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8c351ae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8c351ae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8c351ae3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8c351ae3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8c351ae3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8c351ae3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8ca6dadc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8ca6dadc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420475"/>
            <a:ext cx="8520600" cy="99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700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Krásy Vysokých Tater</a:t>
            </a:r>
            <a:endParaRPr b="1" sz="4700">
              <a:solidFill>
                <a:srgbClr val="274E1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16300"/>
            <a:ext cx="85206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Merriweather"/>
                <a:ea typeface="Merriweather"/>
                <a:cs typeface="Merriweather"/>
                <a:sym typeface="Merriweather"/>
              </a:rPr>
              <a:t>vytvoř</a:t>
            </a:r>
            <a:r>
              <a:rPr lang="cs">
                <a:latin typeface="Merriweather"/>
                <a:ea typeface="Merriweather"/>
                <a:cs typeface="Merriweather"/>
                <a:sym typeface="Merriweather"/>
              </a:rPr>
              <a:t>il David Rakouš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60275" y="584250"/>
            <a:ext cx="5454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275" y="436525"/>
            <a:ext cx="6497799" cy="18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5157900" y="1017675"/>
            <a:ext cx="3674400" cy="14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Vysoké tatry jsou nejvyšším pohořím Slovenska a Polska</a:t>
            </a:r>
            <a:endParaRPr>
              <a:solidFill>
                <a:srgbClr val="274E1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0" y="1017725"/>
            <a:ext cx="4555184" cy="3416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025" y="3034925"/>
            <a:ext cx="3284926" cy="13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5013825" y="720375"/>
            <a:ext cx="38325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Nejvyšším vrcholem Vysokých Tater je Gerlachovský štít (2655 m.n.m)</a:t>
            </a:r>
            <a:endParaRPr>
              <a:solidFill>
                <a:srgbClr val="274E1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720375"/>
            <a:ext cx="4428300" cy="38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20375"/>
            <a:ext cx="4370650" cy="36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3825" y="2860875"/>
            <a:ext cx="3832498" cy="15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69675" y="578850"/>
            <a:ext cx="5662800" cy="19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Turisticky dosažitelné vrcholy </a:t>
            </a:r>
            <a:endParaRPr>
              <a:solidFill>
                <a:srgbClr val="274E1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Merriweather"/>
              <a:buChar char="★"/>
            </a:pPr>
            <a:r>
              <a:rPr lang="cs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Lomnický štít (2643 m.n.m.)</a:t>
            </a:r>
            <a:endParaRPr>
              <a:solidFill>
                <a:srgbClr val="274E1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Merriweather"/>
              <a:buChar char="★"/>
            </a:pPr>
            <a:r>
              <a:rPr lang="cs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Rysy (2503 m.n.m.)</a:t>
            </a:r>
            <a:endParaRPr>
              <a:solidFill>
                <a:srgbClr val="274E1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Merriweather"/>
              <a:buChar char="★"/>
            </a:pPr>
            <a:r>
              <a:rPr lang="cs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Kriváň (2495 m.n.m)</a:t>
            </a:r>
            <a:endParaRPr>
              <a:solidFill>
                <a:srgbClr val="274E1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572000" y="2571725"/>
            <a:ext cx="42603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550" y="2573838"/>
            <a:ext cx="4267200" cy="199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25" y="561900"/>
            <a:ext cx="2570650" cy="40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4572000" y="445025"/>
            <a:ext cx="4260300" cy="24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Ve Vysokých Tatrách jsou desítky ples - jezer ledovcového původu</a:t>
            </a:r>
            <a:endParaRPr>
              <a:solidFill>
                <a:srgbClr val="274E1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274E13"/>
                </a:solidFill>
                <a:latin typeface="Merriweather"/>
                <a:ea typeface="Merriweather"/>
                <a:cs typeface="Merriweather"/>
                <a:sym typeface="Merriweather"/>
              </a:rPr>
              <a:t>(Popradské pleso)</a:t>
            </a:r>
            <a:endParaRPr>
              <a:solidFill>
                <a:srgbClr val="274E1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41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4197900" cy="429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000" y="3077225"/>
            <a:ext cx="4011349" cy="166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