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09b4c73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09b4c73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09b4c731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09b4c731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09b4c731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09b4c731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2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470550" y="15561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Měsíční pranostiky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Vytvořil Josef Jehlík</a:t>
            </a:r>
            <a:endParaRPr/>
          </a:p>
        </p:txBody>
      </p:sp>
      <p:cxnSp>
        <p:nvCxnSpPr>
          <p:cNvPr id="136" name="Google Shape;136;p13"/>
          <p:cNvCxnSpPr/>
          <p:nvPr/>
        </p:nvCxnSpPr>
        <p:spPr>
          <a:xfrm flipH="1">
            <a:off x="-1918925" y="1823300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3450"/>
            <a:ext cx="9144001" cy="429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1987"/>
            <a:ext cx="9144001" cy="433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1987"/>
            <a:ext cx="9144001" cy="433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