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aleway"/>
      <p:regular r:id="rId11"/>
      <p:bold r:id="rId12"/>
      <p:italic r:id="rId13"/>
      <p:boldItalic r:id="rId14"/>
    </p:embeddedFont>
    <p:embeddedFont>
      <p:font typeface="Amatic SC"/>
      <p:regular r:id="rId15"/>
      <p:bold r:id="rId16"/>
    </p:embeddedFont>
    <p:embeddedFont>
      <p:font typeface="Source Sans Pr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boldItalic.fntdata"/><Relationship Id="rId11" Type="http://schemas.openxmlformats.org/officeDocument/2006/relationships/font" Target="fonts/Raleway-regular.fntdata"/><Relationship Id="rId10" Type="http://schemas.openxmlformats.org/officeDocument/2006/relationships/slide" Target="slides/slide5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maticSC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SourceSansPro-regular.fntdata"/><Relationship Id="rId16" Type="http://schemas.openxmlformats.org/officeDocument/2006/relationships/font" Target="fonts/AmaticSC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SansPro-italic.fntdata"/><Relationship Id="rId6" Type="http://schemas.openxmlformats.org/officeDocument/2006/relationships/slide" Target="slides/slide1.xml"/><Relationship Id="rId18" Type="http://schemas.openxmlformats.org/officeDocument/2006/relationships/font" Target="fonts/SourceSansPr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0ad8f6e2c_0_1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0ad8f6e2c_0_1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0ad8f6e2c_0_17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0ad8f6e2c_0_17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0ad8f6e2c_0_18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0ad8f6e2c_0_18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0ad8f6e2c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0ad8f6e2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lastní rozvržení">
  <p:cSld name="AUTOLAYOUT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0" y="4665575"/>
            <a:ext cx="9144000" cy="47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7" name="Google Shape;57;p13"/>
          <p:cNvCxnSpPr/>
          <p:nvPr/>
        </p:nvCxnSpPr>
        <p:spPr>
          <a:xfrm>
            <a:off x="1128750" y="1995025"/>
            <a:ext cx="6886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58" name="Google Shape;58;p13"/>
          <p:cNvSpPr txBox="1"/>
          <p:nvPr>
            <p:ph type="title"/>
          </p:nvPr>
        </p:nvSpPr>
        <p:spPr>
          <a:xfrm>
            <a:off x="1128750" y="394200"/>
            <a:ext cx="6886500" cy="14121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1128750" y="2225463"/>
            <a:ext cx="6886500" cy="2197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24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cs" sz="10000">
                <a:latin typeface="Amatic SC"/>
                <a:ea typeface="Amatic SC"/>
                <a:cs typeface="Amatic SC"/>
                <a:sym typeface="Amatic SC"/>
              </a:rPr>
              <a:t>příroda</a:t>
            </a:r>
            <a:endParaRPr b="0" i="1" sz="10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775" y="1546550"/>
            <a:ext cx="3981559" cy="2239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8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1238175" y="380525"/>
            <a:ext cx="6886500" cy="141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" sz="10000">
                <a:latin typeface="Amatic SC"/>
                <a:ea typeface="Amatic SC"/>
                <a:cs typeface="Amatic SC"/>
                <a:sym typeface="Amatic SC"/>
              </a:rPr>
              <a:t>   NAŠE jahody</a:t>
            </a:r>
            <a:endParaRPr i="1" sz="10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1128750" y="2225463"/>
            <a:ext cx="6886500" cy="21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Na terase pěstujeme jahody.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Pěstujeme lesní, ale i zahradní jahody.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Mamka dělá z jahod výborné jahodové knedlíčky s tvarohem.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Letos s tátou pojedeme na sběr  jahod.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3175" y="1614175"/>
            <a:ext cx="3260821" cy="169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48" y="0"/>
            <a:ext cx="1236674" cy="2325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1128750" y="394200"/>
            <a:ext cx="6886500" cy="141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cs" sz="10000">
                <a:latin typeface="Amatic SC"/>
                <a:ea typeface="Amatic SC"/>
                <a:cs typeface="Amatic SC"/>
                <a:sym typeface="Amatic SC"/>
              </a:rPr>
              <a:t>ŠVESTKY</a:t>
            </a:r>
            <a:endParaRPr i="1" sz="10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1128750" y="2225463"/>
            <a:ext cx="6886500" cy="21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Na terasu jsme si letos nově pořídili švestku.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Už se všichni těšíme až nám švestky uzrají.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0200" y="394200"/>
            <a:ext cx="2192972" cy="3898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1128750" y="394200"/>
            <a:ext cx="6886500" cy="141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" sz="10000">
                <a:latin typeface="Amatic SC"/>
                <a:ea typeface="Amatic SC"/>
                <a:cs typeface="Amatic SC"/>
                <a:sym typeface="Amatic SC"/>
              </a:rPr>
              <a:t>        BYLINKY</a:t>
            </a:r>
            <a:endParaRPr i="1" sz="10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1128750" y="2225463"/>
            <a:ext cx="6886500" cy="21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Na terase pěstujeme také bylinky.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Bylinky se dávají do jídla, do některého pečiva a vody…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Na terase pěstujeme tymián, šalvěj, oregáno, mátu, mateřídoušku,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meduňku, rozmarýn, levanduli, majoránku a estragon.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0625" y="272975"/>
            <a:ext cx="1873679" cy="105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6099" y="1491075"/>
            <a:ext cx="1608200" cy="2859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1128750" y="123125"/>
            <a:ext cx="6435900" cy="110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" sz="7000">
                <a:latin typeface="Amatic SC"/>
                <a:ea typeface="Amatic SC"/>
                <a:cs typeface="Amatic SC"/>
                <a:sym typeface="Amatic SC"/>
              </a:rPr>
              <a:t>OBRÁZKY Z NAŠÍ TERÁSKY</a:t>
            </a:r>
            <a:endParaRPr i="1" sz="7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-75" y="1094350"/>
            <a:ext cx="9144000" cy="35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cs"/>
              <a:t>A TOHLE JE NAŠE OÁZA PŘÍRODY UPROSTŘED MĚSTA:)</a:t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6723" y="1350700"/>
            <a:ext cx="940375" cy="1671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7675" y="933950"/>
            <a:ext cx="2106251" cy="3744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9063" y="3142140"/>
            <a:ext cx="2731198" cy="1536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298150"/>
            <a:ext cx="4231654" cy="238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5775" y="1231018"/>
            <a:ext cx="940375" cy="1671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