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"/>
  </p:notesMasterIdLst>
  <p:sldIdLst>
    <p:sldId id="262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3"/>
  </p:normalViewPr>
  <p:slideViewPr>
    <p:cSldViewPr snapToGrid="0">
      <p:cViewPr varScale="1">
        <p:scale>
          <a:sx n="120" d="100"/>
          <a:sy n="120" d="100"/>
        </p:scale>
        <p:origin x="200" y="8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9800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882d50fad1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882d50fad1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82d50fad1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882d50fad1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882d50fad1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882d50fad1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82d50fad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882d50fad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882d50fad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882d50fad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trips dir="ru"/>
      </p:transition>
    </mc:Choice>
    <mc:Fallback>
      <p:transition spd="slow">
        <p:strips dir="r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trips dir="ru"/>
      </p:transition>
    </mc:Choice>
    <mc:Fallback>
      <p:transition spd="slow">
        <p:strips dir="r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trips dir="ru"/>
      </p:transition>
    </mc:Choice>
    <mc:Fallback>
      <p:transition spd="slow">
        <p:strips dir="r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trips dir="ru"/>
      </p:transition>
    </mc:Choice>
    <mc:Fallback>
      <p:transition spd="slow">
        <p:strips dir="r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trips dir="ru"/>
      </p:transition>
    </mc:Choice>
    <mc:Fallback>
      <p:transition spd="slow">
        <p:strips dir="r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trips dir="ru"/>
      </p:transition>
    </mc:Choice>
    <mc:Fallback>
      <p:transition spd="slow">
        <p:strips dir="r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trips dir="ru"/>
      </p:transition>
    </mc:Choice>
    <mc:Fallback>
      <p:transition spd="slow">
        <p:strips dir="r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trips dir="ru"/>
      </p:transition>
    </mc:Choice>
    <mc:Fallback>
      <p:transition spd="slow">
        <p:strips dir="r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trips dir="ru"/>
      </p:transition>
    </mc:Choice>
    <mc:Fallback>
      <p:transition spd="slow">
        <p:strips dir="r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trips dir="ru"/>
      </p:transition>
    </mc:Choice>
    <mc:Fallback>
      <p:transition spd="slow">
        <p:strips dir="r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trips dir="ru"/>
      </p:transition>
    </mc:Choice>
    <mc:Fallback>
      <p:transition spd="slow">
        <p:strips dir="r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>
    <mc:Choice xmlns:p14="http://schemas.microsoft.com/office/powerpoint/2010/main" Requires="p14">
      <p:transition spd="slow" p14:dur="1250">
        <p:strips dir="ru"/>
      </p:transition>
    </mc:Choice>
    <mc:Fallback>
      <p:transition spd="slow">
        <p:strips dir="ru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60950" y="1506475"/>
            <a:ext cx="8222100" cy="8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ZVÍŘATA Z CELÉHO SVĚTA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088799" y="2571750"/>
            <a:ext cx="29664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FFFFFF"/>
                </a:solidFill>
              </a:rPr>
              <a:t>vytvořil A. Grepl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75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trips dir="ru"/>
      </p:transition>
    </mc:Choice>
    <mc:Fallback>
      <p:transition spd="slow">
        <p:strips dir="r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687150" y="266950"/>
            <a:ext cx="17697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AFRIKA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2646726" y="1229875"/>
            <a:ext cx="29364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          </a:t>
            </a:r>
            <a:r>
              <a:rPr lang="cs" dirty="0">
                <a:solidFill>
                  <a:srgbClr val="FFFFFF"/>
                </a:solidFill>
              </a:rPr>
              <a:t>Žirafa Rothschildova</a:t>
            </a: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 dirty="0"/>
              <a:t> </a:t>
            </a:r>
            <a:r>
              <a:rPr lang="cs" dirty="0">
                <a:solidFill>
                  <a:srgbClr val="FFFFFF"/>
                </a:solidFill>
              </a:rPr>
              <a:t>Mangusta Trpasličí</a:t>
            </a: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126" y="1229875"/>
            <a:ext cx="3560875" cy="3217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225" y="1229877"/>
            <a:ext cx="2263401" cy="35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/>
          <p:nvPr/>
        </p:nvSpPr>
        <p:spPr>
          <a:xfrm>
            <a:off x="2720125" y="1284375"/>
            <a:ext cx="560400" cy="4527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4949227" y="3847103"/>
            <a:ext cx="619800" cy="393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trips dir="ru"/>
      </p:transition>
    </mc:Choice>
    <mc:Fallback>
      <p:transition spd="slow">
        <p:strips dir="r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423300" y="387875"/>
            <a:ext cx="229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AMERIKA</a:t>
            </a:r>
            <a:endParaRPr dirty="0"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2824925" y="1152475"/>
            <a:ext cx="3444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FFFFFF"/>
                </a:solidFill>
              </a:rPr>
              <a:t>           Tapír Jihoamerický</a:t>
            </a: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FFFFFF"/>
                </a:solidFill>
              </a:rPr>
              <a:t>Želva Sloní Santacruzská</a:t>
            </a: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85200"/>
            <a:ext cx="2513226" cy="335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9983" y="1152475"/>
            <a:ext cx="2562317" cy="341640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/>
          <p:nvPr/>
        </p:nvSpPr>
        <p:spPr>
          <a:xfrm>
            <a:off x="2880350" y="1185200"/>
            <a:ext cx="685800" cy="3999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5584025" y="3257525"/>
            <a:ext cx="685800" cy="399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trips dir="ru"/>
      </p:transition>
    </mc:Choice>
    <mc:Fallback>
      <p:transition spd="slow">
        <p:strips dir="r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689498" y="287079"/>
            <a:ext cx="1526752" cy="8653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ASIE</a:t>
            </a:r>
            <a:endParaRPr dirty="0"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2874000" y="1152475"/>
            <a:ext cx="3454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        </a:t>
            </a:r>
            <a:r>
              <a:rPr lang="cs" dirty="0">
                <a:solidFill>
                  <a:srgbClr val="FFFFFF"/>
                </a:solidFill>
              </a:rPr>
              <a:t>Tygr Malajský</a:t>
            </a: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cs" dirty="0">
                <a:solidFill>
                  <a:srgbClr val="FFFFFF"/>
                </a:solidFill>
              </a:rPr>
              <a:t>     Orangutan Sumaterský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4" y="1152475"/>
            <a:ext cx="2562305" cy="341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8931" y="1152475"/>
            <a:ext cx="2503370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/>
          <p:nvPr/>
        </p:nvSpPr>
        <p:spPr>
          <a:xfrm>
            <a:off x="2874000" y="1152475"/>
            <a:ext cx="543600" cy="434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6"/>
          <p:cNvSpPr/>
          <p:nvPr/>
        </p:nvSpPr>
        <p:spPr>
          <a:xfrm>
            <a:off x="5674325" y="3749050"/>
            <a:ext cx="543600" cy="43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trips dir="ru"/>
      </p:transition>
    </mc:Choice>
    <mc:Fallback>
      <p:transition spd="slow">
        <p:strips dir="r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207539" y="297712"/>
            <a:ext cx="2694511" cy="8547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AUSTRÁLIE</a:t>
            </a:r>
            <a:endParaRPr dirty="0"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207650" y="1152475"/>
            <a:ext cx="3078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          </a:t>
            </a:r>
            <a:r>
              <a:rPr lang="cs">
                <a:solidFill>
                  <a:srgbClr val="FFFFFF"/>
                </a:solidFill>
              </a:rPr>
              <a:t>Kormorán Černobílý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cs">
                <a:solidFill>
                  <a:srgbClr val="FFFFFF"/>
                </a:solidFill>
              </a:rPr>
              <a:t>        Klokan Obrovský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152475"/>
            <a:ext cx="2895952" cy="341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661" y="1152475"/>
            <a:ext cx="2545639" cy="341640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/>
          <p:nvPr/>
        </p:nvSpPr>
        <p:spPr>
          <a:xfrm>
            <a:off x="3310525" y="1200325"/>
            <a:ext cx="548700" cy="3657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7"/>
          <p:cNvSpPr/>
          <p:nvPr/>
        </p:nvSpPr>
        <p:spPr>
          <a:xfrm>
            <a:off x="5589250" y="3794750"/>
            <a:ext cx="548700" cy="36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trips dir="ru"/>
      </p:transition>
    </mc:Choice>
    <mc:Fallback>
      <p:transition spd="slow">
        <p:strips dir="r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3583925" y="308344"/>
            <a:ext cx="1866625" cy="84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EVROPA</a:t>
            </a:r>
            <a:endParaRPr dirty="0"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1"/>
          </p:nvPr>
        </p:nvSpPr>
        <p:spPr>
          <a:xfrm>
            <a:off x="2874025" y="1111900"/>
            <a:ext cx="3108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         </a:t>
            </a:r>
            <a:r>
              <a:rPr lang="cs" dirty="0">
                <a:solidFill>
                  <a:srgbClr val="FFFFFF"/>
                </a:solidFill>
              </a:rPr>
              <a:t>Malina (pes domácí)</a:t>
            </a: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cs" dirty="0">
                <a:solidFill>
                  <a:srgbClr val="FFFFFF"/>
                </a:solidFill>
              </a:rPr>
              <a:t>   Snížek (králík zakrslý)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7" y="1152475"/>
            <a:ext cx="2562317" cy="341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1975" y="1111888"/>
            <a:ext cx="2850327" cy="349757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/>
          <p:nvPr/>
        </p:nvSpPr>
        <p:spPr>
          <a:xfrm>
            <a:off x="2948925" y="1152475"/>
            <a:ext cx="560100" cy="434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8"/>
          <p:cNvSpPr/>
          <p:nvPr/>
        </p:nvSpPr>
        <p:spPr>
          <a:xfrm>
            <a:off x="5450550" y="3737625"/>
            <a:ext cx="502800" cy="36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trips dir="ru"/>
      </p:transition>
    </mc:Choice>
    <mc:Fallback>
      <p:transition spd="slow">
        <p:strips dir="r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 build="p"/>
    </p:bld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49</Words>
  <Application>Microsoft Macintosh PowerPoint</Application>
  <PresentationFormat>On-screen Show (16:9)</PresentationFormat>
  <Paragraphs>36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Arial</vt:lpstr>
      <vt:lpstr>Simple Dark</vt:lpstr>
      <vt:lpstr>ZVÍŘATA Z CELÉHO SVĚTA</vt:lpstr>
      <vt:lpstr>AFRIKA</vt:lpstr>
      <vt:lpstr>AMERIKA</vt:lpstr>
      <vt:lpstr>ASIE</vt:lpstr>
      <vt:lpstr>AUSTRÁLIE</vt:lpstr>
      <vt:lpstr>EVROPA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ZVÍŘATA Z CELÉHO SVĚTA</dc:title>
  <cp:lastModifiedBy>Marketa</cp:lastModifiedBy>
  <cp:revision>3</cp:revision>
  <dcterms:modified xsi:type="dcterms:W3CDTF">2020-06-06T16:10:16Z</dcterms:modified>
</cp:coreProperties>
</file>