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6353cd87d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6353cd87d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6353cd87d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6353cd87d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6353cd87d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6353cd87d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6353cd87d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6353cd87d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6353cd87d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6353cd87d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6353cd87d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6353cd87d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8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15.png"/><Relationship Id="rId9" Type="http://schemas.openxmlformats.org/officeDocument/2006/relationships/image" Target="../media/image12.jpg"/><Relationship Id="rId5" Type="http://schemas.openxmlformats.org/officeDocument/2006/relationships/image" Target="../media/image14.png"/><Relationship Id="rId6" Type="http://schemas.openxmlformats.org/officeDocument/2006/relationships/image" Target="../media/image19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1.png"/><Relationship Id="rId7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2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9.png"/><Relationship Id="rId5" Type="http://schemas.openxmlformats.org/officeDocument/2006/relationships/image" Target="../media/image5.jp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image" Target="../media/image22.png"/><Relationship Id="rId5" Type="http://schemas.openxmlformats.org/officeDocument/2006/relationships/image" Target="../media/image29.jpg"/><Relationship Id="rId6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83100" y="1574875"/>
            <a:ext cx="8520600" cy="9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100">
                <a:latin typeface="Comic Sans MS"/>
                <a:ea typeface="Comic Sans MS"/>
                <a:cs typeface="Comic Sans MS"/>
                <a:sym typeface="Comic Sans MS"/>
              </a:rPr>
              <a:t>Komunikační prostředky</a:t>
            </a:r>
            <a:endParaRPr b="1" sz="5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05200" y="2842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Vytvořila: </a:t>
            </a:r>
            <a:r>
              <a:rPr lang="c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Jana Vyhnanovská 6.A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14831">
            <a:off x="4606075" y="3633275"/>
            <a:ext cx="1147100" cy="114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49987">
            <a:off x="7514981" y="194204"/>
            <a:ext cx="1229713" cy="1229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95510">
            <a:off x="7515186" y="2881446"/>
            <a:ext cx="1331956" cy="1331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03588">
            <a:off x="171079" y="3425305"/>
            <a:ext cx="1563017" cy="15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449691">
            <a:off x="340352" y="196804"/>
            <a:ext cx="1224469" cy="1224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478663">
            <a:off x="3186200" y="196638"/>
            <a:ext cx="1152774" cy="1143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874175" y="469125"/>
            <a:ext cx="552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Comic Sans MS"/>
                <a:ea typeface="Comic Sans MS"/>
                <a:cs typeface="Comic Sans MS"/>
                <a:sym typeface="Comic Sans MS"/>
              </a:rPr>
              <a:t>Email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92050" y="1337296"/>
            <a:ext cx="5618100" cy="22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Char char="●"/>
            </a:pPr>
            <a:r>
              <a:rPr lang="cs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Email je poslední dobou jeden z nejvíce používaných komunikačních prostředků.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Char char="●"/>
            </a:pPr>
            <a:r>
              <a:rPr lang="cs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Nejčastěji se používá k odeslání úkolů panu učiteli/ učitelce. 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Char char="●"/>
            </a:pPr>
            <a:r>
              <a:rPr lang="cs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Email umožňuje odeslat vzkaz s přílohou (obrázku, hudby, souboru,</a:t>
            </a:r>
            <a:r>
              <a:rPr lang="cs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...</a:t>
            </a:r>
            <a:r>
              <a:rPr lang="cs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07261">
            <a:off x="7129051" y="312452"/>
            <a:ext cx="1301069" cy="130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92908">
            <a:off x="1635075" y="3766603"/>
            <a:ext cx="1254271" cy="125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53477">
            <a:off x="6898458" y="2521747"/>
            <a:ext cx="1762258" cy="1219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321526">
            <a:off x="4485446" y="3637946"/>
            <a:ext cx="1144608" cy="1144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858050" y="501275"/>
            <a:ext cx="442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Comic Sans MS"/>
                <a:ea typeface="Comic Sans MS"/>
                <a:cs typeface="Comic Sans MS"/>
                <a:sym typeface="Comic Sans MS"/>
              </a:rPr>
              <a:t>Google classroom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504550" y="1433750"/>
            <a:ext cx="5345100" cy="31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ic Sans MS"/>
              <a:buChar char="●"/>
            </a:pPr>
            <a:r>
              <a:rPr lang="cs" sz="1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Google classroom, nebo-li Google učebnu nejčastěji využívají učitelé pro zadávání úkolů.</a:t>
            </a:r>
            <a:endParaRPr sz="19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ic Sans MS"/>
              <a:buChar char="●"/>
            </a:pPr>
            <a:r>
              <a:rPr lang="cs" sz="1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Tato stránka zaznamenává odevzdávání úkolů dětí.</a:t>
            </a:r>
            <a:endParaRPr sz="19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57157">
            <a:off x="5360602" y="3089612"/>
            <a:ext cx="2926251" cy="182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90877">
            <a:off x="490535" y="3611377"/>
            <a:ext cx="2564252" cy="129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74587">
            <a:off x="6636136" y="413147"/>
            <a:ext cx="2227327" cy="1583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634800" y="478950"/>
            <a:ext cx="407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Comic Sans MS"/>
                <a:ea typeface="Comic Sans MS"/>
                <a:cs typeface="Comic Sans MS"/>
                <a:sym typeface="Comic Sans MS"/>
              </a:rPr>
              <a:t>WhatsApp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239375" y="1317550"/>
            <a:ext cx="5176200" cy="22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ic Sans MS"/>
              <a:buChar char="●"/>
            </a:pPr>
            <a:r>
              <a:rPr lang="cs" sz="1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WhatsApp</a:t>
            </a:r>
            <a:r>
              <a:rPr lang="cs" sz="1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slouží k </a:t>
            </a:r>
            <a:r>
              <a:rPr lang="cs" sz="1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odesílání</a:t>
            </a:r>
            <a:r>
              <a:rPr lang="cs" sz="1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cs" sz="1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zpráv</a:t>
            </a:r>
            <a:r>
              <a:rPr lang="cs" sz="1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telefonování a videochatu.</a:t>
            </a:r>
            <a:endParaRPr sz="19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ic Sans MS"/>
              <a:buChar char="●"/>
            </a:pPr>
            <a:r>
              <a:rPr lang="cs" sz="1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Nejčastěji mezi přáteli, nebo rodinou.</a:t>
            </a:r>
            <a:endParaRPr sz="19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ic Sans MS"/>
              <a:buChar char="●"/>
            </a:pPr>
            <a:r>
              <a:rPr lang="cs" sz="1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Umožňuje lehké vytváření skupin. </a:t>
            </a:r>
            <a:endParaRPr sz="19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ic Sans MS"/>
              <a:buChar char="●"/>
            </a:pPr>
            <a:r>
              <a:rPr lang="cs" sz="1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Na WhatsAppu lze vytvořit účet a podle svého ho upravit (např. fotku)</a:t>
            </a:r>
            <a:endParaRPr sz="19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98358">
            <a:off x="6452662" y="2771161"/>
            <a:ext cx="1678727" cy="167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">
            <a:off x="2489425" y="3661731"/>
            <a:ext cx="2522425" cy="141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66546">
            <a:off x="6225853" y="424598"/>
            <a:ext cx="2733218" cy="133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496500" y="589650"/>
            <a:ext cx="333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Comic Sans MS"/>
                <a:ea typeface="Comic Sans MS"/>
                <a:cs typeface="Comic Sans MS"/>
                <a:sym typeface="Comic Sans MS"/>
              </a:rPr>
              <a:t>Instagram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43825" y="1597200"/>
            <a:ext cx="5216400" cy="20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c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Umožňuje vkládat fotografie, obrázky, nebo videa na tuto sociální síť.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c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Na této sociální síti též lze vytvořit skupiny a telefonovat přes videochat.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c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Také můžete vytvořit vlastní “příběh” (stories).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5351">
            <a:off x="2182550" y="3552663"/>
            <a:ext cx="2453626" cy="137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3972">
            <a:off x="6521218" y="455448"/>
            <a:ext cx="2291490" cy="143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83323">
            <a:off x="5947192" y="2744651"/>
            <a:ext cx="2131541" cy="156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777750" y="388775"/>
            <a:ext cx="337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Comic Sans MS"/>
                <a:ea typeface="Comic Sans MS"/>
                <a:cs typeface="Comic Sans MS"/>
                <a:sym typeface="Comic Sans MS"/>
              </a:rPr>
              <a:t>Snapchat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84025" y="1184625"/>
            <a:ext cx="5457600" cy="3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c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Na Snapchatu lze vytvořit účet přes který můžete fotit selfie s filtrem.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c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Také je možné umisťovat své vyfocené fotografie na Internet (na Snapchat)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c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Zde lze vytvořit vlastní tzv. bitmoji, nebo-li postavičku, která by Vás měla </a:t>
            </a:r>
            <a:r>
              <a:rPr lang="c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napodobovat</a:t>
            </a:r>
            <a:r>
              <a:rPr lang="cs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53236">
            <a:off x="7164168" y="226618"/>
            <a:ext cx="1804712" cy="1804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2000" y="3320625"/>
            <a:ext cx="2507098" cy="167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19089">
            <a:off x="6186875" y="2708150"/>
            <a:ext cx="2026300" cy="20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899925" y="1152475"/>
            <a:ext cx="7569000" cy="31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100">
                <a:solidFill>
                  <a:srgbClr val="000000"/>
                </a:solidFill>
              </a:rPr>
              <a:t>Konec</a:t>
            </a:r>
            <a:endParaRPr b="1" sz="5100">
              <a:solidFill>
                <a:srgbClr val="000000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cs" sz="4600">
                <a:solidFill>
                  <a:srgbClr val="000000"/>
                </a:solidFill>
              </a:rPr>
              <a:t>Děkuji za Vaši pozornost</a:t>
            </a:r>
            <a:endParaRPr b="1" sz="4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