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 Slab"/>
      <p:regular r:id="rId13"/>
      <p:bold r:id="rId14"/>
    </p:embeddedFon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Slab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font" Target="fonts/RobotoSlab-bold.fntdata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80a60ccfa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80a60ccfa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0a60ccfa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0a60ccfa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80a60ccfa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80a60ccfa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0a60ccfab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0a60ccfa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0a60ccfab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0a60ccfab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0a60ccfab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0a60ccfab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14:prism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90833" y="7815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Comic Sans MS"/>
                <a:ea typeface="Comic Sans MS"/>
                <a:cs typeface="Comic Sans MS"/>
                <a:sym typeface="Comic Sans MS"/>
              </a:rPr>
              <a:t>Moje komunikace v době koronaviru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/>
              <a:t>Julie Brožková </a:t>
            </a:r>
            <a:endParaRPr sz="15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Comic Sans MS"/>
                <a:ea typeface="Comic Sans MS"/>
                <a:cs typeface="Comic Sans MS"/>
                <a:sym typeface="Comic Sans MS"/>
              </a:rPr>
              <a:t>Gmail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    používám ho jen na posílání úkolů a komunikaci s rodinou nebo učiteli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Výhody:                            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+  možnost si roztřídit úkoly do štítků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+ je přehledný, najdete v něm i zprávy ze sociálních sítí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+  můžu ho používat na mobilu i na PC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+ </a:t>
            </a:r>
            <a:r>
              <a:rPr lang="cs"/>
              <a:t>  ukazuje co jste si přečetli a co ještě ne (  pomocí barev )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Nevýhody: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- </a:t>
            </a:r>
            <a:r>
              <a:rPr lang="cs"/>
              <a:t> docela často se mi neukazuje jestli byl už email doporučený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-  Musím se na něj koukat každý den, abych si zkontrolovala úkoly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Comic Sans MS"/>
                <a:ea typeface="Comic Sans MS"/>
                <a:cs typeface="Comic Sans MS"/>
                <a:sym typeface="Comic Sans MS"/>
              </a:rPr>
              <a:t>Google učebna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  Používám ji na posílání úkolů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Výhody:  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+  Učitelé nám tam posílají všechny úkoly, je to přehledné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+  Když si ji otevřeme, ukazují se nám tam úkoly a do kdy je máme mít hotové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+  je to jednoduché,  můžeme komunikovat s učiteli aniž bychom museli psát email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+ když práci pošlu špatně vypracovanou mohu to zrušit a poslat znovu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Nevýhody: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-  Někdy se stane že mi učebna úkoly neukáže, ale jen málokdy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>
                <a:latin typeface="Comic Sans MS"/>
                <a:ea typeface="Comic Sans MS"/>
                <a:cs typeface="Comic Sans MS"/>
                <a:sym typeface="Comic Sans MS"/>
              </a:rPr>
              <a:t>Umíme to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procvičujeme si tam Matematiku, Češtinu, angličtinu,  atd..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Výhody:  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 +  vaše chyby se vám ukazují do dokončení úkolu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 + úkol můžete procvičit vícekrát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Nevýhody:</a:t>
            </a:r>
            <a:r>
              <a:rPr lang="cs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 - úkoly jsou časově limitované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 -  když uděláte chybu ubere vám to hodně ( např. vám to ubere 3 správné odpovědi )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Comic Sans MS"/>
                <a:ea typeface="Comic Sans MS"/>
                <a:cs typeface="Comic Sans MS"/>
                <a:sym typeface="Comic Sans MS"/>
              </a:rPr>
              <a:t>L</a:t>
            </a:r>
            <a:r>
              <a:rPr lang="cs">
                <a:latin typeface="Comic Sans MS"/>
                <a:ea typeface="Comic Sans MS"/>
                <a:cs typeface="Comic Sans MS"/>
                <a:sym typeface="Comic Sans MS"/>
              </a:rPr>
              <a:t>earningApps.org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Procvičujeme si tam němčinu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Výhody:  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+ cvičení jsou docela zábavné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+ </a:t>
            </a:r>
            <a:r>
              <a:rPr lang="cs"/>
              <a:t>když uděláme  chybu můžeme si ji opravit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+ Můžeme si procvičovat i jiné jazyky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Nevýhody:</a:t>
            </a:r>
            <a:r>
              <a:rPr lang="cs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-  </a:t>
            </a:r>
            <a:r>
              <a:rPr lang="cs"/>
              <a:t> Často se zapomenu odhlásit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Comic Sans MS"/>
                <a:ea typeface="Comic Sans MS"/>
                <a:cs typeface="Comic Sans MS"/>
                <a:sym typeface="Comic Sans MS"/>
              </a:rPr>
              <a:t>Whatsapp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přes whatsapp si  voláme s kamarády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Výhody:  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+ můžu mít videohovor s 3 kamarády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+ máme více  třídních skupin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+  můžete poslat hromadnou zprávu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Nevýhody:</a:t>
            </a:r>
            <a:r>
              <a:rPr lang="cs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-  bohužel hovor nejde ve více než 4 lidech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468475" y="47147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Comic Sans MS"/>
                <a:ea typeface="Comic Sans MS"/>
                <a:cs typeface="Comic Sans MS"/>
                <a:sym typeface="Comic Sans MS"/>
              </a:rPr>
              <a:t>Viber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přes viber si píšu a volám s rodinou a   přáteli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Výhody:  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+  hovor je až pro 20 lidí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+  můžu si odškrtávat své úkoly ( v poznámkách )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+  můžu natáčet krátké video do chatu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Nevýhody:</a:t>
            </a:r>
            <a:r>
              <a:rPr lang="cs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-  videohovory jsou jen pro dva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- jsou tam reklamy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