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Lor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Lora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Lora-italic.fntdata"/><Relationship Id="rId23" Type="http://schemas.openxmlformats.org/officeDocument/2006/relationships/font" Target="fonts/Lor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61738196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61738196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61738196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61738196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61738196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61738196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61738196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61738196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61738196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61738196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61738196f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61738196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61738196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61738196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11700" y="1335250"/>
            <a:ext cx="8520600" cy="16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Systémy, které jsem používala během karantény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11700" y="3050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Kačka Sochová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EMAIL A GMAIL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687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Vhodné pro posílání zadání úkolů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Jednoduché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Lze používat z mnoha zařízení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Možnost uložení mailových adres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Není možné posílat více velkých souborů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Nelze používat videohovor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Měla by se dodržovat netiketa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Menší přehlednost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150" y="2369775"/>
            <a:ext cx="1401256" cy="10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900" y="3383625"/>
            <a:ext cx="2027700" cy="10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INSTAGRAM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ora"/>
              <a:buChar char="+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Možnost videohovorů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Možnost založení skupin (člověk nemusí zprávu posílat několikrát, ale pošle jí více lidem najednou…)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Zábava s filtry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Posílání fotek, videí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Nutné připojení k Wi-Fi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Je možné sledovat jakéhokoliv člověka, který má Instagram - někdy nebezpečné..</a:t>
            </a:r>
            <a:endParaRPr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2126" y="2778751"/>
            <a:ext cx="1504125" cy="150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GOOGLE UČEBNA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Vhodné pro</a:t>
            </a:r>
            <a:r>
              <a:rPr lang="cs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zadávání úkolů pro více osob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Lze psát rychle přímo učiteli a nemusí se zadávat adresa, dodržovat netiketa atd.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Přehledné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Pro více lidí najednou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Nelze zahájit skrz učebnu videohovory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750" y="2808038"/>
            <a:ext cx="24384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HANGOUTS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Rychlá komunikace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Možnost videohovorů s více lidmi najednou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Lze stáhnout jako aplikace do mobilu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Přehledné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Nepoužívá ho moc lidí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800" y="2314425"/>
            <a:ext cx="1897575" cy="18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WHATSAPP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Komunikace s kamarády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Velmi využívaná aplikace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Přehledné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Možnost založení skupin (člověk nemusí zprávu posílat několikrát, ale pošle jí více lidem najednou…)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Posílání fotek, videí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Nutné připojení k Wi-Fi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Někdy se spojení při hovorech a videohovorech seká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750" y="3169125"/>
            <a:ext cx="1780275" cy="17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SNAPCHAT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Rychlá komunikace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Pro posílání fotek mezi uživateli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Zábava s filtry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+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Velmi známá aplikace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Fotky mezi uživateli se dají přehrát jen 2krát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-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Chat se do 24hodin smaže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375" y="1989000"/>
            <a:ext cx="2100152" cy="210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729450" y="1318650"/>
            <a:ext cx="7688700" cy="24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600">
                <a:solidFill>
                  <a:schemeClr val="dk1"/>
                </a:solidFill>
              </a:rPr>
              <a:t>DĚKUJI ZA POZORNOST</a:t>
            </a:r>
            <a:endParaRPr sz="4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