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ka Roubová" userId="21d18e2cbba13a48" providerId="LiveId" clId="{2525881A-BC7E-4DD3-9BB6-96D73817DF22}"/>
    <pc:docChg chg="modSld">
      <pc:chgData name="Lenka Roubová" userId="21d18e2cbba13a48" providerId="LiveId" clId="{2525881A-BC7E-4DD3-9BB6-96D73817DF22}" dt="2020-06-02T09:39:33.344" v="5"/>
      <pc:docMkLst>
        <pc:docMk/>
      </pc:docMkLst>
      <pc:sldChg chg="modAnim">
        <pc:chgData name="Lenka Roubová" userId="21d18e2cbba13a48" providerId="LiveId" clId="{2525881A-BC7E-4DD3-9BB6-96D73817DF22}" dt="2020-06-02T09:39:16.757" v="2"/>
        <pc:sldMkLst>
          <pc:docMk/>
          <pc:sldMk cId="4111159543" sldId="257"/>
        </pc:sldMkLst>
      </pc:sldChg>
      <pc:sldChg chg="modAnim">
        <pc:chgData name="Lenka Roubová" userId="21d18e2cbba13a48" providerId="LiveId" clId="{2525881A-BC7E-4DD3-9BB6-96D73817DF22}" dt="2020-06-02T09:39:22.398" v="3"/>
        <pc:sldMkLst>
          <pc:docMk/>
          <pc:sldMk cId="3696373456" sldId="259"/>
        </pc:sldMkLst>
      </pc:sldChg>
      <pc:sldChg chg="modAnim">
        <pc:chgData name="Lenka Roubová" userId="21d18e2cbba13a48" providerId="LiveId" clId="{2525881A-BC7E-4DD3-9BB6-96D73817DF22}" dt="2020-06-02T09:39:27.021" v="4"/>
        <pc:sldMkLst>
          <pc:docMk/>
          <pc:sldMk cId="3912862238" sldId="260"/>
        </pc:sldMkLst>
      </pc:sldChg>
      <pc:sldChg chg="modAnim">
        <pc:chgData name="Lenka Roubová" userId="21d18e2cbba13a48" providerId="LiveId" clId="{2525881A-BC7E-4DD3-9BB6-96D73817DF22}" dt="2020-06-02T09:39:33.344" v="5"/>
        <pc:sldMkLst>
          <pc:docMk/>
          <pc:sldMk cId="1663094940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3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6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7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1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3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1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3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5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5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7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xmlns="" id="{CFA5B9DB-0BF9-4260-A97B-936524F96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" descr="Obsah obrázku hodiny, míč, voda, modrá&#10;&#10;Popis byl vytvořen automaticky">
            <a:extLst>
              <a:ext uri="{FF2B5EF4-FFF2-40B4-BE49-F238E27FC236}">
                <a16:creationId xmlns:a16="http://schemas.microsoft.com/office/drawing/2014/main" xmlns="" id="{B6E424BC-30DD-41CE-8CAE-0BB1FF6DBC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59824785-89B4-4433-955A-F2C847B153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6CA6D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57D562-8F01-4D0E-B8B8-B59564BBB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925" y="1731762"/>
            <a:ext cx="8058150" cy="245384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cs-CZ" sz="5500" dirty="0"/>
              <a:t>Moje komunikace nejen ve vzdálené výuce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9B75619-7E99-4C0F-9394-6EFD93FE4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975" y="4599432"/>
            <a:ext cx="5734051" cy="93459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Lenka Roubová 6.A</a:t>
            </a: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xmlns="" id="{CB2E64D6-3AEB-4AFF-9475-E210F85E0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5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9DBC2C-91A3-4212-98DD-9DC832AA6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Email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23C07F8-1C71-4B26-A92A-2D2096BE1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913" y="1929383"/>
            <a:ext cx="10317887" cy="4340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Psaní s učiteli a posílání úkolů</a:t>
            </a:r>
          </a:p>
          <a:p>
            <a:pPr marL="0" indent="0">
              <a:buNone/>
            </a:pPr>
            <a:r>
              <a:rPr lang="cs-CZ" dirty="0"/>
              <a:t>+ ukazuje mi chyby abych je poté mohla upravit</a:t>
            </a:r>
          </a:p>
          <a:p>
            <a:pPr marL="0" indent="0">
              <a:buNone/>
            </a:pPr>
            <a:r>
              <a:rPr lang="cs-CZ" dirty="0"/>
              <a:t>+ sdílení souboru s více lidmi</a:t>
            </a:r>
          </a:p>
          <a:p>
            <a:pPr marL="0" indent="0">
              <a:buNone/>
            </a:pPr>
            <a:r>
              <a:rPr lang="cs-CZ" dirty="0"/>
              <a:t>+ mohu mít email otevřený na více místech najednou</a:t>
            </a:r>
          </a:p>
          <a:p>
            <a:pPr>
              <a:buFontTx/>
              <a:buChar char="-"/>
            </a:pPr>
            <a:r>
              <a:rPr lang="cs-CZ" dirty="0"/>
              <a:t>Musím psát </a:t>
            </a:r>
            <a:r>
              <a:rPr lang="cs-CZ" dirty="0" err="1"/>
              <a:t>Netiketu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Špatná orientace v emailech</a:t>
            </a:r>
          </a:p>
          <a:p>
            <a:pPr marL="0" indent="0">
              <a:buNone/>
            </a:pPr>
            <a:r>
              <a:rPr lang="cs-CZ" dirty="0"/>
              <a:t>…</a:t>
            </a:r>
          </a:p>
        </p:txBody>
      </p:sp>
      <p:pic>
        <p:nvPicPr>
          <p:cNvPr id="1026" name="Picture 2" descr="Gmail, Mail, Ikona, Logo, Symbol, Symboly, Design">
            <a:extLst>
              <a:ext uri="{FF2B5EF4-FFF2-40B4-BE49-F238E27FC236}">
                <a16:creationId xmlns:a16="http://schemas.microsoft.com/office/drawing/2014/main" xmlns="" id="{BB93D4E5-F8F3-406D-8E52-018A5DEAD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969" y="1929383"/>
            <a:ext cx="3325223" cy="252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15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F8268C-CB50-4209-9BE2-7CE3B571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Hangout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62F2F35-69F5-4F6B-A92D-968B64AA7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Mohu se s přáteli vidět přes videohovor</a:t>
            </a:r>
          </a:p>
          <a:p>
            <a:pPr marL="0" indent="0">
              <a:buNone/>
            </a:pPr>
            <a:r>
              <a:rPr lang="cs-CZ" dirty="0"/>
              <a:t>+ mohu vidět více lidí najednou</a:t>
            </a:r>
          </a:p>
          <a:p>
            <a:pPr marL="0" indent="0">
              <a:buNone/>
            </a:pPr>
            <a:r>
              <a:rPr lang="cs-CZ" dirty="0"/>
              <a:t>+ mohu pouštět prezentace</a:t>
            </a:r>
          </a:p>
          <a:p>
            <a:pPr marL="0" indent="0">
              <a:buNone/>
            </a:pPr>
            <a:r>
              <a:rPr lang="cs-CZ" dirty="0"/>
              <a:t>+ mohu si nastavit, jestli chci mluvit nebo být viděna</a:t>
            </a:r>
          </a:p>
          <a:p>
            <a:pPr>
              <a:buFontTx/>
              <a:buChar char="-"/>
            </a:pPr>
            <a:r>
              <a:rPr lang="cs-CZ" dirty="0"/>
              <a:t>Občas se obraz trhá</a:t>
            </a:r>
          </a:p>
          <a:p>
            <a:pPr>
              <a:buFontTx/>
              <a:buChar char="-"/>
            </a:pPr>
            <a:r>
              <a:rPr lang="cs-CZ" dirty="0"/>
              <a:t>Občas mi nefungoval zapnout zvuk</a:t>
            </a:r>
          </a:p>
          <a:p>
            <a:pPr>
              <a:buFontTx/>
              <a:buChar char="-"/>
            </a:pPr>
            <a:r>
              <a:rPr lang="cs-CZ" dirty="0"/>
              <a:t>Bylo to v angličtině = ne všemu jsem rozuměla</a:t>
            </a:r>
          </a:p>
          <a:p>
            <a:pPr marL="0" indent="0">
              <a:buNone/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7537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88937C1-4A17-49CE-886E-BE7581E3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Telefon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201B7C2-C1C3-4285-858C-F4AF47BA4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Telefonování s rodinou a přáteli</a:t>
            </a:r>
          </a:p>
          <a:p>
            <a:pPr marL="0" indent="0">
              <a:buNone/>
            </a:pPr>
            <a:r>
              <a:rPr lang="cs-CZ" dirty="0"/>
              <a:t>+ mohu slyšet svoji rodinu a přátele, aniž bych je viděla</a:t>
            </a:r>
          </a:p>
          <a:p>
            <a:pPr marL="0" indent="0">
              <a:buNone/>
            </a:pPr>
            <a:r>
              <a:rPr lang="cs-CZ" dirty="0"/>
              <a:t>+ mohu si volat a zároveň dělat jiné věci na mobilu</a:t>
            </a:r>
          </a:p>
          <a:p>
            <a:pPr>
              <a:buFontTx/>
              <a:buChar char="-"/>
            </a:pPr>
            <a:r>
              <a:rPr lang="cs-CZ" dirty="0"/>
              <a:t>Musím si za hovor zaplatit a nebo mít placený tarif</a:t>
            </a:r>
          </a:p>
          <a:p>
            <a:pPr>
              <a:buFontTx/>
              <a:buChar char="-"/>
            </a:pPr>
            <a:r>
              <a:rPr lang="cs-CZ" dirty="0"/>
              <a:t>Někdy se zvuk trhá = není rozumět ostatním</a:t>
            </a:r>
          </a:p>
          <a:p>
            <a:pPr>
              <a:buFontTx/>
              <a:buChar char="-"/>
            </a:pPr>
            <a:r>
              <a:rPr lang="cs-CZ" dirty="0"/>
              <a:t>Občas je ozvěna</a:t>
            </a:r>
          </a:p>
          <a:p>
            <a:pPr marL="0" indent="0">
              <a:buNone/>
            </a:pPr>
            <a:r>
              <a:rPr lang="cs-CZ" dirty="0"/>
              <a:t>…</a:t>
            </a:r>
          </a:p>
        </p:txBody>
      </p:sp>
      <p:pic>
        <p:nvPicPr>
          <p:cNvPr id="2050" name="Picture 2" descr="Ikona, Telefonní Sluchátko, Telefon">
            <a:extLst>
              <a:ext uri="{FF2B5EF4-FFF2-40B4-BE49-F238E27FC236}">
                <a16:creationId xmlns:a16="http://schemas.microsoft.com/office/drawing/2014/main" xmlns="" id="{F5B78338-0F8D-4C38-8B10-6EBE04184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478" y="1929384"/>
            <a:ext cx="24003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37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DE54B5-FECB-4E56-95E4-2873D6A69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Instagram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390769D-1007-422A-839A-37B8BF076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Sdílení fotek na sociálních sítích</a:t>
            </a:r>
          </a:p>
          <a:p>
            <a:pPr marL="0" indent="0">
              <a:buNone/>
            </a:pPr>
            <a:r>
              <a:rPr lang="cs-CZ" dirty="0"/>
              <a:t>+ mohu si vybrat, kdo je uvidí</a:t>
            </a:r>
          </a:p>
          <a:p>
            <a:pPr marL="0" indent="0">
              <a:buNone/>
            </a:pPr>
            <a:r>
              <a:rPr lang="cs-CZ" dirty="0"/>
              <a:t>+ mohu si nastavit soukromý účet a ukazovat fotky pouze svým přátelům a známým</a:t>
            </a:r>
          </a:p>
          <a:p>
            <a:pPr marL="0" indent="0">
              <a:buNone/>
            </a:pPr>
            <a:r>
              <a:rPr lang="cs-CZ" dirty="0"/>
              <a:t>+ mohu si psát s přáteli</a:t>
            </a:r>
          </a:p>
          <a:p>
            <a:pPr>
              <a:buFontTx/>
              <a:buChar char="-"/>
            </a:pPr>
            <a:r>
              <a:rPr lang="cs-CZ" dirty="0"/>
              <a:t>Vše co dám na sociální sítě tam už navždy zůstane i když to smažu</a:t>
            </a:r>
          </a:p>
          <a:p>
            <a:pPr>
              <a:buFontTx/>
              <a:buChar char="-"/>
            </a:pPr>
            <a:r>
              <a:rPr lang="cs-CZ" dirty="0"/>
              <a:t>Pouze na WI-FI nebo na datech</a:t>
            </a:r>
          </a:p>
          <a:p>
            <a:pPr marL="0" indent="0">
              <a:buNone/>
            </a:pPr>
            <a:r>
              <a:rPr lang="cs-CZ" dirty="0"/>
              <a:t>…</a:t>
            </a:r>
          </a:p>
        </p:txBody>
      </p:sp>
      <p:pic>
        <p:nvPicPr>
          <p:cNvPr id="3074" name="Picture 2" descr="Instagram, Insta Logo, Nové Snímky">
            <a:extLst>
              <a:ext uri="{FF2B5EF4-FFF2-40B4-BE49-F238E27FC236}">
                <a16:creationId xmlns:a16="http://schemas.microsoft.com/office/drawing/2014/main" xmlns="" id="{0151F82D-DF7B-42A1-BE23-0238550ED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503" y="2055081"/>
            <a:ext cx="2182375" cy="22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86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BDC172-14C4-410A-AFE2-392BB7A1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Snapchat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2661FE1-47E2-424E-8709-E8B0C70FD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Psaní a posílání fotek s přáteli</a:t>
            </a:r>
          </a:p>
          <a:p>
            <a:pPr marL="0" indent="0">
              <a:buNone/>
            </a:pPr>
            <a:r>
              <a:rPr lang="cs-CZ" dirty="0"/>
              <a:t>+ Fotky se dají upravovat</a:t>
            </a:r>
          </a:p>
          <a:p>
            <a:pPr marL="0" indent="0">
              <a:buNone/>
            </a:pPr>
            <a:r>
              <a:rPr lang="cs-CZ" dirty="0"/>
              <a:t>+ mohu poslat fotku více lidem najednou</a:t>
            </a:r>
          </a:p>
          <a:p>
            <a:pPr marL="0" indent="0">
              <a:buNone/>
            </a:pPr>
            <a:r>
              <a:rPr lang="cs-CZ" dirty="0"/>
              <a:t>+ je to jednoduché= lehce se mi v tom hledá</a:t>
            </a:r>
          </a:p>
          <a:p>
            <a:pPr marL="0" indent="0">
              <a:buNone/>
            </a:pPr>
            <a:r>
              <a:rPr lang="cs-CZ" dirty="0"/>
              <a:t>+ většina věcí se dá lehce a dobře pochopit</a:t>
            </a:r>
          </a:p>
          <a:p>
            <a:pPr>
              <a:buFontTx/>
              <a:buChar char="-"/>
            </a:pPr>
            <a:r>
              <a:rPr lang="cs-CZ" dirty="0"/>
              <a:t>obrazy, které jsem poslala se nedají víckrát zobrazit</a:t>
            </a:r>
          </a:p>
          <a:p>
            <a:pPr>
              <a:buFontTx/>
              <a:buChar char="-"/>
            </a:pPr>
            <a:r>
              <a:rPr lang="cs-CZ" dirty="0"/>
              <a:t>Občas se mi hry na Snapchatu sekají</a:t>
            </a:r>
          </a:p>
          <a:p>
            <a:pPr marL="0" indent="0">
              <a:buNone/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1116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08C311-ECCB-4C9A-A802-D86F007D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BB418BB-B8E4-40FA-9F01-440CE2D33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Psaní zpráv lidem</a:t>
            </a:r>
          </a:p>
          <a:p>
            <a:pPr marL="0" indent="0">
              <a:buNone/>
            </a:pPr>
            <a:r>
              <a:rPr lang="cs-CZ" dirty="0"/>
              <a:t>+ dostanou je lidi i bez WI-FI</a:t>
            </a:r>
          </a:p>
          <a:p>
            <a:pPr marL="0" indent="0">
              <a:buNone/>
            </a:pPr>
            <a:r>
              <a:rPr lang="cs-CZ" dirty="0"/>
              <a:t>+ rychle se odesílají</a:t>
            </a:r>
          </a:p>
          <a:p>
            <a:pPr marL="0" indent="0">
              <a:buNone/>
            </a:pPr>
            <a:r>
              <a:rPr lang="cs-CZ" dirty="0"/>
              <a:t>+ dá se zjistit, s kým jsem si jako poslední psala</a:t>
            </a:r>
          </a:p>
          <a:p>
            <a:pPr>
              <a:buFontTx/>
              <a:buChar char="-"/>
            </a:pPr>
            <a:r>
              <a:rPr lang="cs-CZ" dirty="0"/>
              <a:t>Pokud jsem tomu člověku nepsala, musím si ho vyhledávat= zdržuje to</a:t>
            </a:r>
          </a:p>
          <a:p>
            <a:pPr marL="0" indent="0">
              <a:buNone/>
            </a:pPr>
            <a:r>
              <a:rPr lang="cs-CZ" dirty="0"/>
              <a:t>…</a:t>
            </a:r>
          </a:p>
        </p:txBody>
      </p:sp>
      <p:pic>
        <p:nvPicPr>
          <p:cNvPr id="4098" name="Picture 2" descr="Řeč, Bublina, Arrow, Elipsa, Tvar, Zprávy, Prázdné">
            <a:extLst>
              <a:ext uri="{FF2B5EF4-FFF2-40B4-BE49-F238E27FC236}">
                <a16:creationId xmlns:a16="http://schemas.microsoft.com/office/drawing/2014/main" xmlns="" id="{EB8F0E6D-94D0-4568-AF10-370AC99B7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479" y="1929384"/>
            <a:ext cx="2853649" cy="271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09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F711DB-8BAC-4C67-A227-0222756D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 dirty="0">
                <a:sym typeface="Wingdings" panose="05000000000000000000" pitchFamily="2" charset="2"/>
              </a:rPr>
              <a:t>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75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33E36"/>
      </a:dk2>
      <a:lt2>
        <a:srgbClr val="EAE7E4"/>
      </a:lt2>
      <a:accent1>
        <a:srgbClr val="6CA6DF"/>
      </a:accent1>
      <a:accent2>
        <a:srgbClr val="4EAFB8"/>
      </a:accent2>
      <a:accent3>
        <a:srgbClr val="53B192"/>
      </a:accent3>
      <a:accent4>
        <a:srgbClr val="4DB768"/>
      </a:accent4>
      <a:accent5>
        <a:srgbClr val="61B451"/>
      </a:accent5>
      <a:accent6>
        <a:srgbClr val="84AE49"/>
      </a:accent6>
      <a:hlink>
        <a:srgbClr val="9C7D5E"/>
      </a:hlink>
      <a:folHlink>
        <a:srgbClr val="848484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301</Words>
  <Application>Microsoft Office PowerPoint</Application>
  <PresentationFormat>Širokoúhlá obrazovka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Modern Love</vt:lpstr>
      <vt:lpstr>The Hand</vt:lpstr>
      <vt:lpstr>Wingdings</vt:lpstr>
      <vt:lpstr>SketchyVTI</vt:lpstr>
      <vt:lpstr>Moje komunikace nejen ve vzdálené výuce</vt:lpstr>
      <vt:lpstr>Email</vt:lpstr>
      <vt:lpstr>Hangout</vt:lpstr>
      <vt:lpstr>Telefon</vt:lpstr>
      <vt:lpstr>Instagram</vt:lpstr>
      <vt:lpstr>Snapchat</vt:lpstr>
      <vt:lpstr>Zprávy</vt:lpstr>
      <vt:lpstr>Děkuji 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komunikace nejen ve vzdálené výuce</dc:title>
  <dc:creator>Lenka Roubová</dc:creator>
  <cp:lastModifiedBy>Jiri Tlapak</cp:lastModifiedBy>
  <cp:revision>10</cp:revision>
  <dcterms:created xsi:type="dcterms:W3CDTF">2020-06-01T10:24:31Z</dcterms:created>
  <dcterms:modified xsi:type="dcterms:W3CDTF">2020-06-13T13:26:40Z</dcterms:modified>
</cp:coreProperties>
</file>