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ck Salt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font" Target="fonts/RockSal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652be5fd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652be5f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652be5fd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652be5fd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652be5fd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652be5fd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652be5fd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652be5fd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652be5fd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652be5fd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Rock Salt"/>
                <a:ea typeface="Rock Salt"/>
                <a:cs typeface="Rock Salt"/>
                <a:sym typeface="Rock Salt"/>
              </a:rPr>
              <a:t>Škola doma</a:t>
            </a:r>
            <a:endParaRPr>
              <a:latin typeface="Rock Salt"/>
              <a:ea typeface="Rock Salt"/>
              <a:cs typeface="Rock Salt"/>
              <a:sym typeface="Rock Salt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  <a:latin typeface="Rock Salt"/>
                <a:ea typeface="Rock Salt"/>
                <a:cs typeface="Rock Salt"/>
                <a:sym typeface="Rock Salt"/>
              </a:rPr>
              <a:t>Gmail</a:t>
            </a:r>
            <a:endParaRPr>
              <a:solidFill>
                <a:srgbClr val="FFFFFF"/>
              </a:solidFill>
              <a:latin typeface="Rock Salt"/>
              <a:ea typeface="Rock Salt"/>
              <a:cs typeface="Rock Salt"/>
              <a:sym typeface="Rock Salt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PRO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- </a:t>
            </a:r>
            <a:r>
              <a:rPr lang="cs"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Může se psát komukoliv a psát i z mobilu. </a:t>
            </a:r>
            <a:endParaRPr sz="16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KONTRA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 sz="16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- Příloha je jenom cca. 25 MG. Není to jako u emailu tam když někdo dostane email může si ho přečíst, ale u gmailu se musí být na wifi</a:t>
            </a:r>
            <a:endParaRPr sz="16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  <a:latin typeface="Rock Salt"/>
                <a:ea typeface="Rock Salt"/>
                <a:cs typeface="Rock Salt"/>
                <a:sym typeface="Rock Salt"/>
              </a:rPr>
              <a:t>Email </a:t>
            </a:r>
            <a:endParaRPr>
              <a:solidFill>
                <a:srgbClr val="FFFFFF"/>
              </a:solidFill>
              <a:latin typeface="Rock Salt"/>
              <a:ea typeface="Rock Salt"/>
              <a:cs typeface="Rock Salt"/>
              <a:sym typeface="Rock Salt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PRO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- Můžou se psát texty a posílat různé dokumenty a obrázky s offline režimem.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CONTRA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FFFFFF"/>
                </a:solidFill>
              </a:rPr>
              <a:t>- Není tam třeba: doxc., google prezentace, tabulky atd. co má google.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  <a:latin typeface="Rock Salt"/>
                <a:ea typeface="Rock Salt"/>
                <a:cs typeface="Rock Salt"/>
                <a:sym typeface="Rock Salt"/>
              </a:rPr>
              <a:t>Instagram</a:t>
            </a:r>
            <a:endParaRPr>
              <a:solidFill>
                <a:srgbClr val="FFFFFF"/>
              </a:solidFill>
              <a:latin typeface="Rock Salt"/>
              <a:ea typeface="Rock Salt"/>
              <a:cs typeface="Rock Salt"/>
              <a:sym typeface="Rock Salt"/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PRO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- Je to 2 v 1 můžete si tam psát a telefonovat a i postnout fotky, dělat Live-videa </a:t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KONTRA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FFFFFF"/>
                </a:solidFill>
              </a:rPr>
              <a:t>- To samé jako u WhatsAppu, ale jenom si někdo může skopírovat vaše fotky a dát je do internetu, takže je to nebezpečné.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  <a:latin typeface="Rock Salt"/>
                <a:ea typeface="Rock Salt"/>
                <a:cs typeface="Rock Salt"/>
                <a:sym typeface="Rock Salt"/>
              </a:rPr>
              <a:t>WhatsApp</a:t>
            </a:r>
            <a:endParaRPr>
              <a:solidFill>
                <a:srgbClr val="FFFFFF"/>
              </a:solidFill>
              <a:latin typeface="Rock Salt"/>
              <a:ea typeface="Rock Salt"/>
              <a:cs typeface="Rock Salt"/>
              <a:sym typeface="Rock Salt"/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PRO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- Může si volat a psát zdarma. Volat se může i přes videokameru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KONTRA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FFFFFF"/>
                </a:solidFill>
              </a:rPr>
              <a:t>- Když někdo zjistí vaše číslo tak vám může psát.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  <a:latin typeface="Rock Salt"/>
                <a:ea typeface="Rock Salt"/>
                <a:cs typeface="Rock Salt"/>
                <a:sym typeface="Rock Salt"/>
              </a:rPr>
              <a:t>Messenger</a:t>
            </a:r>
            <a:endParaRPr>
              <a:solidFill>
                <a:srgbClr val="FFFFFF"/>
              </a:solidFill>
              <a:latin typeface="Rock Salt"/>
              <a:ea typeface="Rock Salt"/>
              <a:cs typeface="Rock Salt"/>
              <a:sym typeface="Rock Salt"/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PRO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-  Něco podobného jako WhatsApp. Může se mít i na počítači.</a:t>
            </a:r>
            <a:r>
              <a:rPr lang="cs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FFFF"/>
                </a:solidFill>
              </a:rPr>
              <a:t>CONTRA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FFFFFF"/>
                </a:solidFill>
              </a:rPr>
              <a:t>- Veškeré sdílené fotografie a videa se neukládájí do úložiště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