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Nunito"/>
      <p:regular r:id="rId14"/>
      <p:bold r:id="rId15"/>
      <p:italic r:id="rId16"/>
      <p:boldItalic r:id="rId17"/>
    </p:embeddedFont>
    <p:embeddedFont>
      <p:font typeface="Maven Pro"/>
      <p:regular r:id="rId18"/>
      <p:bold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Nunito-bold.fntdata"/><Relationship Id="rId14" Type="http://schemas.openxmlformats.org/officeDocument/2006/relationships/font" Target="fonts/Nunito-regular.fntdata"/><Relationship Id="rId17" Type="http://schemas.openxmlformats.org/officeDocument/2006/relationships/font" Target="fonts/Nunito-boldItalic.fntdata"/><Relationship Id="rId16" Type="http://schemas.openxmlformats.org/officeDocument/2006/relationships/font" Target="fonts/Nunito-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avenPro-bold.fntdata"/><Relationship Id="rId6" Type="http://schemas.openxmlformats.org/officeDocument/2006/relationships/slide" Target="slides/slide1.xml"/><Relationship Id="rId18" Type="http://schemas.openxmlformats.org/officeDocument/2006/relationships/font" Target="fonts/MavenPro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880777d09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880777d09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g880777d090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8" name="Google Shape;288;g880777d090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g880777d090_0_14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5" name="Google Shape;295;g880777d090_0_14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g880777d090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2" name="Google Shape;302;g880777d090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g880777d090_0_14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9" name="Google Shape;309;g880777d090_0_14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g880777d090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6" name="Google Shape;316;g880777d090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g880777d090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3" name="Google Shape;323;g880777d090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accent3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" name="Google Shape;14;p2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Google Shape;15;p2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" name="Google Shape;18;p2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" name="Google Shape;23;p2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9" name="Google Shape;29;p2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Google Shape;30;p2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2" name="Google Shape;32;p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Google Shape;33;p2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fmla="val 8244818" name="adj1"/>
                  <a:gd fmla="val 16246175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6" name="Google Shape;36;p2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7" name="Google Shape;37;p2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Google Shape;38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40" name="Google Shape;40;p2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fmla="val 8801158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fmla="val 1255410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6" name="Google Shape;46;p2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2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Google Shape;48;p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accent3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p11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Google Shape;143;p11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Google Shape;144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" name="Google Shape;145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" name="Google Shape;146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" name="Google Shape;147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8" name="Google Shape;148;p11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Google Shape;149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" name="Google Shape;150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" name="Google Shape;15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" name="Google Shape;152;p11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" name="Google Shape;153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4" name="Google Shape;154;p11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Google Shape;155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" name="Google Shape;156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7" name="Google Shape;157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8" name="Google Shape;158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9" name="Google Shape;159;p11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Google Shape;160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1" name="Google Shape;16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2" name="Google Shape;162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3" name="Google Shape;163;p11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Google Shape;164;p11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5" name="Google Shape;165;p11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6" name="Google Shape;166;p11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7" name="Google Shape;167;p11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8" name="Google Shape;168;p11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9" name="Google Shape;169;p11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Google Shape;170;p11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1" name="Google Shape;171;p1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2" name="Google Shape;172;p11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3" name="Google Shape;173;p11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4" name="Google Shape;174;p11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Google Shape;175;p11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6" name="Google Shape;176;p11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" name="Google Shape;177;p11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8" name="Google Shape;178;p11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Google Shape;179;p11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0" name="Google Shape;180;p11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1" name="Google Shape;181;p1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2" name="Google Shape;182;p11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3" name="Google Shape;183;p11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4" name="Google Shape;184;p11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Google Shape;185;p11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6" name="Google Shape;186;p11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7" name="Google Shape;187;p11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8" name="Google Shape;188;p11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9" name="Google Shape;189;p11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Google Shape;190;p11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" name="Google Shape;191;p1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2" name="Google Shape;192;p11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3" name="Google Shape;193;p11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4" name="Google Shape;194;p11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Google Shape;195;p11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" name="Google Shape;196;p11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" name="Google Shape;197;p11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8" name="Google Shape;198;p11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Google Shape;199;p11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0" name="Google Shape;200;p11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2" name="Google Shape;202;p11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3" name="Google Shape;203;p11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Google Shape;204;p11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" name="Google Shape;205;p11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" name="Google Shape;206;p11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7" name="Google Shape;207;p11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8" name="Google Shape;208;p11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Google Shape;209;p11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" name="Google Shape;210;p11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" name="Google Shape;211;p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2" name="Google Shape;212;p11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3" name="Google Shape;213;p11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4" name="Google Shape;214;p11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Google Shape;215;p11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6" name="Google Shape;216;p11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" name="Google Shape;217;p11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" name="Google Shape;218;p11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9" name="Google Shape;219;p11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Google Shape;220;p11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1" name="Google Shape;221;p1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2" name="Google Shape;222;p11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3" name="Google Shape;223;p11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Google Shape;224;p11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5" name="Google Shape;225;p11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6" name="Google Shape;226;p11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7" name="Google Shape;227;p11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8" name="Google Shape;228;p11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Google Shape;229;p11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0" name="Google Shape;230;p11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1" name="Google Shape;231;p1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2" name="Google Shape;232;p11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3" name="Google Shape;233;p11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4" name="Google Shape;234;p11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Google Shape;235;p11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6" name="Google Shape;236;p11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7" name="Google Shape;237;p11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8" name="Google Shape;238;p11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9" name="Google Shape;239;p11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Google Shape;240;p11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1" name="Google Shape;241;p1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2" name="Google Shape;242;p11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3" name="Google Shape;243;p11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Google Shape;244;p11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5" name="Google Shape;245;p11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6" name="Google Shape;246;p11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7" name="Google Shape;247;p11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8" name="Google Shape;248;p11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9" name="Google Shape;249;p11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Google Shape;250;p11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1" name="Google Shape;251;p1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2" name="Google Shape;252;p11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3" name="Google Shape;253;p11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4" name="Google Shape;254;p11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Google Shape;255;p11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6" name="Google Shape;256;p11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7" name="Google Shape;257;p11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8" name="Google Shape;258;p11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9" name="Google Shape;259;p11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Google Shape;260;p11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1" name="Google Shape;261;p1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2" name="Google Shape;262;p11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63" name="Google Shape;263;p11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Google Shape;264;p11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5" name="Google Shape;265;p11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6" name="Google Shape;266;p11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7" name="Google Shape;267;p11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268" name="Google Shape;268;p11"/>
          <p:cNvSpPr txBox="1"/>
          <p:nvPr>
            <p:ph hasCustomPrompt="1" type="title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Google Shape;269;p11"/>
          <p:cNvSpPr txBox="1"/>
          <p:nvPr>
            <p:ph idx="1" type="body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0" name="Google Shape;270;p1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oogle Shape;50;p3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1" name="Google Shape;51;p3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Google Shape;52;p3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" name="Google Shape;53;p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4" name="Google Shape;54;p3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Google Shape;55;p3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" name="Google Shape;56;p3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" name="Google Shape;57;p3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8" name="Google Shape;58;p3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Google Shape;59;p3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" name="Google Shape;60;p3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" name="Google Shape;61;p3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" name="Google Shape;62;p3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63" name="Google Shape;63;p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4" name="Google Shape;64;p3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Google Shape;65;p3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" name="Google Shape;66;p3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7" name="Google Shape;67;p3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Google Shape;68;p3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" name="Google Shape;69;p3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" name="Google Shape;70;p3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1" name="Google Shape;71;p3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Google Shape;72;p3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" name="Google Shape;73;p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" name="Google Shape;74;p3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" name="Google Shape;75;p3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6" name="Google Shape;76;p3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Google Shape;77;p3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" name="Google Shape;78;p3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" name="Google Shape;79;p3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" name="Google Shape;80;p3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" name="Google Shape;81;p3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82" name="Google Shape;82;p3"/>
          <p:cNvSpPr txBox="1"/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3" name="Google Shape;83;p3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4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Google Shape;86;p4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8" name="Google Shape;88;p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9" name="Google Shape;89;p4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0" name="Google Shape;90;p4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Google Shape;93;p5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5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6" name="Google Shape;96;p5"/>
          <p:cNvSpPr txBox="1"/>
          <p:nvPr>
            <p:ph idx="1" type="body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7" name="Google Shape;97;p5"/>
          <p:cNvSpPr txBox="1"/>
          <p:nvPr>
            <p:ph idx="2" type="body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5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Google Shape;101;p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6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4" name="Google Shape;104;p6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7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Google Shape;107;p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9" name="Google Shape;109;p7"/>
          <p:cNvSpPr txBox="1"/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0" name="Google Shape;110;p7"/>
          <p:cNvSpPr txBox="1"/>
          <p:nvPr>
            <p:ph idx="1" type="body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11" name="Google Shape;111;p7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dk1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8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Google Shape;114;p8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Google Shape;115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" name="Google Shape;116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" name="Google Shape;117;p8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8" name="Google Shape;118;p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Google Shape;119;p8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" name="Google Shape;120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" name="Google Shape;121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2" name="Google Shape;122;p8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Google Shape;123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" name="Google Shape;124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25" name="Google Shape;125;p8"/>
          <p:cNvSpPr txBox="1"/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6" name="Google Shape;126;p8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9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Google Shape;129;p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1" name="Google Shape;131;p9"/>
          <p:cNvSpPr txBox="1"/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2" name="Google Shape;132;p9"/>
          <p:cNvSpPr txBox="1"/>
          <p:nvPr>
            <p:ph idx="1" type="subTitle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33" name="Google Shape;133;p9"/>
          <p:cNvSpPr txBox="1"/>
          <p:nvPr>
            <p:ph idx="2" type="body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34" name="Google Shape;134;p9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0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Google Shape;137;p10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1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9" name="Google Shape;139;p10"/>
          <p:cNvSpPr txBox="1"/>
          <p:nvPr>
            <p:ph idx="1" type="body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40" name="Google Shape;140;p10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oment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spd="slow" p14:dur="1000">
        <p:fade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3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Jaké komunikační prostředky používám v karanténě</a:t>
            </a:r>
            <a:endParaRPr/>
          </a:p>
        </p:txBody>
      </p:sp>
      <p:sp>
        <p:nvSpPr>
          <p:cNvPr id="278" name="Google Shape;278;p13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Email, Google classroom, Whatsapp, atd...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3400">
        <p:fade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Email</a:t>
            </a:r>
            <a:endParaRPr/>
          </a:p>
        </p:txBody>
      </p:sp>
      <p:sp>
        <p:nvSpPr>
          <p:cNvPr id="284" name="Google Shape;284;p14"/>
          <p:cNvSpPr txBox="1"/>
          <p:nvPr>
            <p:ph idx="1" type="body"/>
          </p:nvPr>
        </p:nvSpPr>
        <p:spPr>
          <a:xfrm>
            <a:off x="1303800" y="196260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Email je komunikační prostředek který se používá ke komunikaci. Já ho používám většinou ke komunikaci s učitely.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s"/>
              <a:t>Výhody: žádné výhody podle mě Email nemá.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cs"/>
              <a:t>Nevýhody: ale nevýhody jsou a to je že mi tam učitelé posílají úkoly. </a:t>
            </a:r>
            <a:endParaRPr/>
          </a:p>
        </p:txBody>
      </p:sp>
      <p:pic>
        <p:nvPicPr>
          <p:cNvPr id="285" name="Google Shape;28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91350" y="2971625"/>
            <a:ext cx="2810976" cy="15811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1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Google classroom</a:t>
            </a:r>
            <a:endParaRPr/>
          </a:p>
        </p:txBody>
      </p:sp>
      <p:sp>
        <p:nvSpPr>
          <p:cNvPr id="291" name="Google Shape;291;p15"/>
          <p:cNvSpPr txBox="1"/>
          <p:nvPr>
            <p:ph idx="1" type="body"/>
          </p:nvPr>
        </p:nvSpPr>
        <p:spPr>
          <a:xfrm>
            <a:off x="1241325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Google classroom je komunikační prostředek kde mi posílají učitelé zadání k úkolům.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s"/>
              <a:t>Výhoda: že je v této aplikaci pořádek.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cs"/>
              <a:t>Nevýhoda: že se mi tam někdy nezobrazují úkoly.</a:t>
            </a:r>
            <a:endParaRPr/>
          </a:p>
        </p:txBody>
      </p:sp>
      <p:pic>
        <p:nvPicPr>
          <p:cNvPr id="292" name="Google Shape;29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66125" y="2929975"/>
            <a:ext cx="3682125" cy="185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1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Whatsapp</a:t>
            </a:r>
            <a:endParaRPr/>
          </a:p>
        </p:txBody>
      </p:sp>
      <p:sp>
        <p:nvSpPr>
          <p:cNvPr id="298" name="Google Shape;298;p16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Whatsapp je komunikační prostředek využíváme ho všichni posíláme si tam zprávy zakládáme různé skupiny.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s"/>
              <a:t>Výhoda: můžeme si tam volat ze spolužáky.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cs"/>
              <a:t>Nevýhoda: </a:t>
            </a:r>
            <a:endParaRPr/>
          </a:p>
        </p:txBody>
      </p:sp>
      <p:pic>
        <p:nvPicPr>
          <p:cNvPr id="299" name="Google Shape;29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89150" y="2961300"/>
            <a:ext cx="3492351" cy="1966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17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Google meet</a:t>
            </a:r>
            <a:endParaRPr/>
          </a:p>
        </p:txBody>
      </p:sp>
      <p:sp>
        <p:nvSpPr>
          <p:cNvPr id="305" name="Google Shape;305;p17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Google meet je také komunikační prostředek používáme ho v poslední době na videokonference ze třídou.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s"/>
              <a:t>Výhoda: že tam můžeme mít videokonference ve více lidech.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cs"/>
              <a:t>Nevýhoda: že tam někomu nefunguje mikrofon i když ho má.</a:t>
            </a:r>
            <a:endParaRPr/>
          </a:p>
        </p:txBody>
      </p:sp>
      <p:pic>
        <p:nvPicPr>
          <p:cNvPr id="306" name="Google Shape;30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86900" y="2513400"/>
            <a:ext cx="2235225" cy="2235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18"/>
          <p:cNvSpPr txBox="1"/>
          <p:nvPr>
            <p:ph type="title"/>
          </p:nvPr>
        </p:nvSpPr>
        <p:spPr>
          <a:xfrm>
            <a:off x="1303800" y="59162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Instagram </a:t>
            </a:r>
            <a:endParaRPr/>
          </a:p>
        </p:txBody>
      </p:sp>
      <p:sp>
        <p:nvSpPr>
          <p:cNvPr id="312" name="Google Shape;312;p18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Instagram je jeden z největších komunikačních prostředků většinou ho použivají mladší lidi okolo 6-70 let poustují se sem většinou různé videa a fotky ze života.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s"/>
              <a:t>Výhoda: můžete se podívat jak žijou ostatní.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cs"/>
              <a:t>Nevýhoda: že tam sou uchylove a spameři. </a:t>
            </a:r>
            <a:endParaRPr/>
          </a:p>
        </p:txBody>
      </p:sp>
      <p:pic>
        <p:nvPicPr>
          <p:cNvPr id="313" name="Google Shape;313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72250" y="2609300"/>
            <a:ext cx="1852925" cy="1852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19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Snapchat</a:t>
            </a:r>
            <a:endParaRPr/>
          </a:p>
        </p:txBody>
      </p:sp>
      <p:sp>
        <p:nvSpPr>
          <p:cNvPr id="319" name="Google Shape;319;p19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Snapchat je komunikační prostředek kde si lidé posílají různé fotky a můžou si tam ale i psát a sbírají tam ohýnky když si posílají ty fotky…. Např: obrázek a k obrázku se většinou píše gn=good night nebo gm=good morning.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s"/>
              <a:t>Výhoda: výhoda je že si tam můžeme posílat fotky s psíma ušima.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cs"/>
              <a:t>Nevýhoda: nevýhoda je že se na začátku musíte naučit ty zkratky.</a:t>
            </a:r>
            <a:endParaRPr/>
          </a:p>
        </p:txBody>
      </p:sp>
      <p:pic>
        <p:nvPicPr>
          <p:cNvPr id="320" name="Google Shape;32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09075" y="2680025"/>
            <a:ext cx="2344026" cy="23440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20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Děkuji za zhlednutí této prezentace</a:t>
            </a:r>
            <a:endParaRPr/>
          </a:p>
        </p:txBody>
      </p:sp>
      <p:sp>
        <p:nvSpPr>
          <p:cNvPr id="326" name="Google Shape;326;p20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cs"/>
              <a:t>Max Kristofóri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