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716D0-FC3C-4FE5-82A9-3CB609322184}" v="30" dt="2020-06-02T09:29:12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2. 6. 2020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2. 6. 2020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2. 6. 2020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5B914-8B12-4555-B381-C9C72B2408B7}" type="datetime1">
              <a:rPr lang="cs-CZ" smtClean="0"/>
              <a:t>2. 6. 2020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ACA46-9028-4D5D-8730-99171FAE3F06}" type="datetime1">
              <a:rPr lang="cs-CZ" smtClean="0"/>
              <a:t>2. 6. 2020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929-901E-466E-BE68-07E756E2CD9A}" type="datetime1">
              <a:rPr lang="cs-CZ" smtClean="0"/>
              <a:t>2. 6. 2020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2. 6. 2020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62D49-C56C-41BE-AB9D-F32C0FDB497F}" type="datetime1">
              <a:rPr lang="cs-CZ" smtClean="0"/>
              <a:t>2. 6. 2020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71B7C9-1526-4531-B1BE-04E9A37FA2CE}" type="datetime1">
              <a:rPr lang="cs-CZ" smtClean="0"/>
              <a:t>2. 6. 2020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C2DB-08C5-4A26-B491-AB99DD10A99E}" type="datetime1">
              <a:rPr lang="cs-CZ" smtClean="0"/>
              <a:t>2. 6. 2020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FBE077-9F05-484F-8622-4E9E9067A7C5}" type="datetime1">
              <a:rPr lang="cs-CZ" smtClean="0"/>
              <a:t>2. 6. 2020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6AB81B4-CE35-4C47-882C-8A3F92B5FFD6}" type="datetime1">
              <a:rPr lang="cs-CZ" smtClean="0"/>
              <a:t>2. 6. 2020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2. 6. 2020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 dirty="0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2. 6. 2020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82" name="Obdélník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4400" dirty="0">
                <a:solidFill>
                  <a:schemeClr val="tx1"/>
                </a:solidFill>
              </a:rPr>
              <a:t>M</a:t>
            </a:r>
            <a:r>
              <a:rPr lang="cs" sz="4400" dirty="0">
                <a:solidFill>
                  <a:schemeClr val="tx1"/>
                </a:solidFill>
              </a:rPr>
              <a:t>oje komunikace ve v</a:t>
            </a:r>
            <a:r>
              <a:rPr lang="cs-CZ" sz="4400" dirty="0" err="1">
                <a:solidFill>
                  <a:schemeClr val="tx1"/>
                </a:solidFill>
              </a:rPr>
              <a:t>zdálené</a:t>
            </a:r>
            <a:r>
              <a:rPr lang="cs-CZ" sz="4400" dirty="0">
                <a:solidFill>
                  <a:schemeClr val="tx1"/>
                </a:solidFill>
              </a:rPr>
              <a:t> výuce</a:t>
            </a:r>
            <a:endParaRPr lang="cs" sz="44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cs-CZ" dirty="0">
                <a:solidFill>
                  <a:schemeClr val="tx1"/>
                </a:solidFill>
              </a:rPr>
              <a:t>Nela Mazouchová 6.a</a:t>
            </a:r>
            <a:endParaRPr lang="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ECD6F-D7E5-4D18-9B2C-F5151A84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/>
              <a:t>email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9CDB65-12F2-48D5-9607-C61893C7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3120"/>
            <a:ext cx="3749040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DBAC332-7446-44BF-8D39-4715A80A9D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Email mi pomáhal už dříve než v karanténě.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Teď i dříve si díky němu posíláme s učiteli úkoly.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S kamarády si přes email vůbec nepíšu, protože nemám ráda, když nevím, zda si lidé mou zprávu už přečetli. Ani nevím, jestli jim vůbec zpráva přišla a to je můj jediný mínus na emailu. Nikdy nemám jistotu, že jim zpráva nespadla do spamu nebo jim nedorazila.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532F06-8963-40E4-912F-693FB5C0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962437A-69DF-4FC4-82E7-095787E88CA2}" type="datetime1">
              <a:rPr lang="cs-CZ" smtClean="0"/>
              <a:pPr rtl="0">
                <a:spcAft>
                  <a:spcPts val="600"/>
                </a:spcAft>
              </a:pPr>
              <a:t>2. 6. 2020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F5B75-9F81-4D55-887B-80385A7D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 err="1"/>
              <a:t>hangouts</a:t>
            </a:r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1C21D5-50D5-413A-9DDF-A1927F70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3120"/>
            <a:ext cx="3749040" cy="3749040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9512997-F45E-437C-B8B7-803E35C7C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O </a:t>
            </a:r>
            <a:r>
              <a:rPr lang="cs-CZ" sz="1700" dirty="0" err="1"/>
              <a:t>Hangouts</a:t>
            </a:r>
            <a:r>
              <a:rPr lang="cs-CZ" sz="1700" dirty="0"/>
              <a:t> jsem se dozvěděla teprve od pana učitele Tlapáka! Netušila jsem, že něco takového vůbec existuje!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err="1"/>
              <a:t>Hangouts</a:t>
            </a:r>
            <a:r>
              <a:rPr lang="cs-CZ" sz="1700" dirty="0"/>
              <a:t> používáme popravdě jen na Německý jazyk a moc se mi nezamlouvá. Když chci napsat někomu zprávu (komu jsem ještě nepsala), tak mu musím poslat pozvánku a on mi to musí ještě schválit. Do té doby mu nesmím psát. Jediný, kdo mi pozvánku z asi 15 lidí schválil, jsou 3 lidi.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7EBE54-6DAF-4EE7-925A-4F2673C1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962437A-69DF-4FC4-82E7-095787E88CA2}" type="datetime1">
              <a:rPr lang="cs-CZ" smtClean="0"/>
              <a:pPr rtl="0">
                <a:spcAft>
                  <a:spcPts val="600"/>
                </a:spcAft>
              </a:pPr>
              <a:t>2. 6. 2020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1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62CD6-B7ED-4E17-B8E3-E79EFBC1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/>
              <a:t>Google učebna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5D473E-484F-427C-9382-FD0D5F8B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00121"/>
            <a:ext cx="4663440" cy="2355037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9A2E2647-77B1-4238-8F69-DBA5C8F19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Google učebnu používáme na všechny předměty kromě </a:t>
            </a:r>
            <a:r>
              <a:rPr lang="cs-CZ" dirty="0" err="1"/>
              <a:t>Nk</a:t>
            </a:r>
            <a:r>
              <a:rPr lang="cs-CZ" dirty="0"/>
              <a:t> a čj.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Mám tuto komunikaci ráda! Jediné co mi na ni vadí je to, že nám pan učitel Ševčík vytvořil druhý účet, kde máme jen 3 předměty a z těchto 3 předmětů nám nechodí upozornění, takže někdy odevzdám úkol o něco později!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Jinak mě moc baví, jak můžeme úkoly vytvářet přímo na učebně 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ED34AB-2030-4D05-8881-A232DD7C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962437A-69DF-4FC4-82E7-095787E88CA2}" type="datetime1">
              <a:rPr lang="cs-CZ" smtClean="0"/>
              <a:pPr rtl="0">
                <a:spcAft>
                  <a:spcPts val="600"/>
                </a:spcAft>
              </a:pPr>
              <a:t>2. 6. 2020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ABE54-781A-4099-B64A-2D09B5AB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/>
              <a:t>messenger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5B31D1B-4D2C-4E43-BF91-C4D31083D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3120"/>
            <a:ext cx="3749040" cy="3749040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EB22E6F8-F928-47B0-9C10-97721B624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Messenger jsem začala používat tak dva týdny na </a:t>
            </a:r>
            <a:r>
              <a:rPr lang="cs-CZ" dirty="0" err="1"/>
              <a:t>zpátek</a:t>
            </a:r>
            <a:r>
              <a:rPr lang="cs-CZ" dirty="0"/>
              <a:t>, když jsem si stáhla Facebook.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messengeru se vyznám mnohem více než v samostatném Facebooku. Každopádně se mi Messenger moc zamlouvá a líbí se mi, když odešlu zprávu a člověk si ji přečte, že jeho profil spadne do kolečka pod zprávou 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282894-3882-4437-8E9E-8F69F957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962437A-69DF-4FC4-82E7-095787E88CA2}" type="datetime1">
              <a:rPr lang="cs-CZ" smtClean="0"/>
              <a:pPr rtl="0">
                <a:spcAft>
                  <a:spcPts val="600"/>
                </a:spcAft>
              </a:pPr>
              <a:t>2. 6. 2020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9101C-CC29-489F-94F5-0C8572FE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 err="1"/>
              <a:t>instagram</a:t>
            </a:r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ADC6E5-74F7-4C52-ADAB-46EEF9B5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27046"/>
            <a:ext cx="4663440" cy="3101187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79EC76F-72A3-41CA-A489-9C293DF20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Instagram používám už druhým rokem a moc se mi líbí jejich logo.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Před pár dny jsem si smazala všechny fotky, protože jsem si uvědomila, že není nutné sdílet můj život s lidmi, které ani možná neznám!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Jediný mínus na </a:t>
            </a:r>
            <a:r>
              <a:rPr lang="cs-CZ" dirty="0" err="1"/>
              <a:t>instagramu</a:t>
            </a:r>
            <a:r>
              <a:rPr lang="cs-CZ" dirty="0"/>
              <a:t> je, že když si vás někdo zablokuje, nesmíte vidět žádné jeho fotky a když si někoho zablokujete vy, tak se vám ani nenabízí jako uživatel na </a:t>
            </a:r>
            <a:r>
              <a:rPr lang="cs-CZ" dirty="0" err="1"/>
              <a:t>instagramu</a:t>
            </a:r>
            <a:r>
              <a:rPr lang="cs-CZ" dirty="0"/>
              <a:t>!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8A2B03-50F5-4211-BE30-033CB6AF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962437A-69DF-4FC4-82E7-095787E88CA2}" type="datetime1">
              <a:rPr lang="cs-CZ" smtClean="0"/>
              <a:pPr rtl="0">
                <a:spcAft>
                  <a:spcPts val="600"/>
                </a:spcAft>
              </a:pPr>
              <a:t>2. 6. 2020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9CB5AD-E577-4BC8-B1AD-3C5F4B75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cs-CZ"/>
              <a:t>telefon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973046-73C7-4174-A87C-0232BE8E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29752"/>
            <a:ext cx="4663440" cy="3695776"/>
          </a:xfrm>
          <a:prstGeom prst="rect">
            <a:avLst/>
          </a:prstGeom>
          <a:noFill/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B2F051B9-C1C2-43D2-89E3-835E32692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Telefon používá řekla bych dnes už skoro každý.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Můj telefon mám moc ráda, jen se mi nelíbí, jak telefony všichni řeší! (jakože: fuj ty nemáš </a:t>
            </a:r>
            <a:r>
              <a:rPr lang="cs-CZ" dirty="0" err="1"/>
              <a:t>iphone</a:t>
            </a:r>
            <a:r>
              <a:rPr lang="cs-CZ" dirty="0"/>
              <a:t> ale </a:t>
            </a:r>
            <a:r>
              <a:rPr lang="cs-CZ" dirty="0" err="1"/>
              <a:t>samsung</a:t>
            </a:r>
            <a:r>
              <a:rPr lang="cs-CZ" dirty="0"/>
              <a:t> atd.). Každopádně telefon používám na řešení emailů, zpráv, hovorů, messenger, Instagram a spousta dalších věcí.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57C76D-B9F2-42F1-B132-44AB6099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6962437A-69DF-4FC4-82E7-095787E88CA2}" type="datetime1">
              <a:rPr lang="cs-CZ" smtClean="0"/>
              <a:pPr rtl="0">
                <a:spcAft>
                  <a:spcPts val="600"/>
                </a:spcAft>
              </a:pPr>
              <a:t>2. 6. 2020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76886-AD23-4522-AE6C-26AA05D99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Konec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6E92E1-F336-4918-AF57-EE92AC6C7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085" y="4871489"/>
            <a:ext cx="8936846" cy="457201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2F1EDC-2AC2-43CF-A59C-996D6F39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62437A-69DF-4FC4-82E7-095787E88CA2}" type="datetime1">
              <a:rPr lang="cs-CZ" smtClean="0"/>
              <a:t>2. 6. 2020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4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Širokoúhlá obrazovka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SavonVTI</vt:lpstr>
      <vt:lpstr>Moje komunikace ve vzdálené výuce</vt:lpstr>
      <vt:lpstr>email</vt:lpstr>
      <vt:lpstr>hangouts</vt:lpstr>
      <vt:lpstr>Google učebna </vt:lpstr>
      <vt:lpstr>messenger</vt:lpstr>
      <vt:lpstr>instagram</vt:lpstr>
      <vt:lpstr>telefon</vt:lpstr>
      <vt:lpstr>Konec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2020-06-02T09:26:16Z</dcterms:created>
  <dcterms:modified xsi:type="dcterms:W3CDTF">2020-06-02T09:48:55Z</dcterms:modified>
</cp:coreProperties>
</file>