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821ad304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821ad304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821ad304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821ad304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821ad304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821ad304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821ad304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8821ad304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821ad304b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821ad304b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821ad304b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821ad304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821ad304b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821ad304b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821ad304b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821ad304b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500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Moje komunikace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250725" y="411150"/>
            <a:ext cx="8520600" cy="572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00FF"/>
                </a:solidFill>
              </a:rPr>
              <a:t>Instagram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Na Instagramu jsem denně asi jenom 15 minut.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Často si přes něj volám s kamarády.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A taky si přes něj píšu.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Podle mě je jeden z nejlepších sociálních sítích.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 sz="800"/>
              <a:t>Můj ig:@tristan.b_9</a:t>
            </a:r>
            <a:endParaRPr sz="80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1400" y="1858900"/>
            <a:ext cx="2460600" cy="246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FF00"/>
                </a:solidFill>
              </a:rPr>
              <a:t>WhatsApp</a:t>
            </a:r>
            <a:endParaRPr>
              <a:solidFill>
                <a:srgbClr val="00FF00"/>
              </a:solidFill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WhatsApp ted používám celkem často protože si pisu s kamaradama který nemaj instagram.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Ale vadí mi celkem že když si tam s někým volám tak si můžu volat maximálně jenom s 6 lidmi.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Jinak mi ale WhatsApp přijde že je to dobrý komunikovací prostředek.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0200" y="3244250"/>
            <a:ext cx="1327500" cy="138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Google</a:t>
            </a:r>
            <a:r>
              <a:rPr lang="cs"/>
              <a:t> </a:t>
            </a:r>
            <a:r>
              <a:rPr lang="cs">
                <a:solidFill>
                  <a:srgbClr val="6AA84F"/>
                </a:solidFill>
              </a:rPr>
              <a:t>Učebna</a:t>
            </a:r>
            <a:endParaRPr>
              <a:solidFill>
                <a:srgbClr val="6AA84F"/>
              </a:solidFill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Google Učebna mi přijde jako hodně dobrý ted během karantény jak pro žáky tak pro učitele.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A přijde mi dobrý že se přes to líp domluvím s učitelama.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6675" y="2193238"/>
            <a:ext cx="2686050" cy="23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38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6AA84F"/>
                </a:solidFill>
              </a:rPr>
              <a:t>Google Hangouts</a:t>
            </a:r>
            <a:endParaRPr>
              <a:solidFill>
                <a:srgbClr val="6AA84F"/>
              </a:solidFill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Google Hangouts moc nepoužívám ale píšu si takhle někdy s učitelama.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A předtím jsem přes </a:t>
            </a:r>
            <a:r>
              <a:rPr lang="cs"/>
              <a:t>Google Hangouts měl videokonference s panem učitelem Šindýlkem.</a:t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8200" y="2415550"/>
            <a:ext cx="207100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0000"/>
                </a:solidFill>
              </a:rPr>
              <a:t>G-mail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Přes G-mail komunikuju s učitelami kteří nepoužívaj google Učebnu.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Přijde mi to jako celkem dobrý komunikovací prostředek na moc ne dlouhé konverzace.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Protože než si to přečte a odepíše tak to trvá dlouho.</a:t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250" y="3115750"/>
            <a:ext cx="2748550" cy="1980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Tik</a:t>
            </a:r>
            <a:r>
              <a:rPr lang="cs">
                <a:solidFill>
                  <a:srgbClr val="9900FF"/>
                </a:solidFill>
              </a:rPr>
              <a:t> </a:t>
            </a:r>
            <a:r>
              <a:rPr lang="cs">
                <a:solidFill>
                  <a:srgbClr val="000000"/>
                </a:solidFill>
              </a:rPr>
              <a:t>Tok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Na Tik Toku trávím hodně času asi 1 hodinu denně.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Je to platforma na které se točí úplně všechno a to doslova.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Ještě do roku 2016 se to jmenovalo Musically.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 sz="1000"/>
              <a:t>Můj Tik Tok:Tristan99999</a:t>
            </a:r>
            <a:endParaRPr sz="1000"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8713" y="2423038"/>
            <a:ext cx="2009775" cy="227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00"/>
                </a:solidFill>
              </a:rPr>
              <a:t>Snapchat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Snapchat je sociální sít na které posíláte fotky a potom s nějákým člověkem získáváte ohýnky.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Já mám třeba nejvíc 117 s Matějem.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 sz="1000"/>
              <a:t>Můj snapchat:Mr.Bagetka</a:t>
            </a:r>
            <a:endParaRPr sz="1000"/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6700" y="1676200"/>
            <a:ext cx="3122600" cy="312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cs" sz="4800"/>
              <a:t>KONEC</a:t>
            </a:r>
            <a:endParaRPr sz="4800"/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3450" y="1939750"/>
            <a:ext cx="6287899" cy="314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