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6f6d6cff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6f6d6cff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6f6d6cff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6f6d6cff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6f6d6cff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6f6d6cff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6f6d6cff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6f6d6cff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6f6d6cfff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6f6d6cfff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s.wikipedia.org/wiki/2019" TargetMode="External"/><Relationship Id="rId4" Type="http://schemas.openxmlformats.org/officeDocument/2006/relationships/hyperlink" Target="https://cs.wikipedia.org/wiki/Americk%C3%BD_dolar" TargetMode="External"/><Relationship Id="rId5" Type="http://schemas.openxmlformats.org/officeDocument/2006/relationships/hyperlink" Target="https://cs.wikipedia.org/wiki/Francie" TargetMode="External"/><Relationship Id="rId6" Type="http://schemas.openxmlformats.org/officeDocument/2006/relationships/hyperlink" Target="https://cs.wikipedia.org/wiki/GDP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wikipedia.org/wiki/Google_Docs,_Sheets_and_Slides" TargetMode="External"/><Relationship Id="rId4" Type="http://schemas.openxmlformats.org/officeDocument/2006/relationships/hyperlink" Target="https://en.wikipedia.org/wiki/Gmai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67650" y="1034075"/>
            <a:ext cx="8283000" cy="1463700"/>
          </a:xfrm>
          <a:prstGeom prst="rect">
            <a:avLst/>
          </a:prstGeom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Využité programy ve vzdálené výuce    :)</a:t>
            </a:r>
            <a:endParaRPr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93388"/>
            <a:ext cx="8222100" cy="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72850" y="259475"/>
            <a:ext cx="8520600" cy="788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" sz="3300" u="sng">
                <a:solidFill>
                  <a:srgbClr val="3C78D8"/>
                </a:solidFill>
              </a:rPr>
              <a:t>G </a:t>
            </a:r>
            <a:r>
              <a:rPr b="1" i="1" lang="cs" sz="3300" u="sng">
                <a:solidFill>
                  <a:srgbClr val="FF0000"/>
                </a:solidFill>
              </a:rPr>
              <a:t>o </a:t>
            </a:r>
            <a:r>
              <a:rPr b="1" i="1" lang="cs" sz="3300" u="sng">
                <a:solidFill>
                  <a:srgbClr val="FFD966"/>
                </a:solidFill>
              </a:rPr>
              <a:t>o </a:t>
            </a:r>
            <a:r>
              <a:rPr b="1" i="1" lang="cs" sz="3300" u="sng">
                <a:solidFill>
                  <a:srgbClr val="3C78D8"/>
                </a:solidFill>
              </a:rPr>
              <a:t>g </a:t>
            </a:r>
            <a:r>
              <a:rPr b="1" i="1" lang="cs" sz="3300" u="sng">
                <a:solidFill>
                  <a:srgbClr val="00FF00"/>
                </a:solidFill>
              </a:rPr>
              <a:t>l </a:t>
            </a:r>
            <a:r>
              <a:rPr b="1" i="1" lang="cs" sz="3300" u="sng">
                <a:solidFill>
                  <a:srgbClr val="FF0000"/>
                </a:solidFill>
              </a:rPr>
              <a:t>e</a:t>
            </a:r>
            <a:endParaRPr b="1" i="1" sz="3300" u="sng">
              <a:solidFill>
                <a:srgbClr val="FF0000"/>
              </a:solidFill>
            </a:endParaRPr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444750"/>
            <a:ext cx="8520600" cy="3339000"/>
          </a:xfrm>
          <a:prstGeom prst="rect">
            <a:avLst/>
          </a:prstGeom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-"/>
            </a:pPr>
            <a:r>
              <a:rPr lang="c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Google slouží k vyhledávání různých infomací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-"/>
            </a:pPr>
            <a:r>
              <a:rPr lang="c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Poměrně rychlý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-"/>
            </a:pP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V roce 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2019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dostal Google pokutu </a:t>
            </a:r>
            <a:r>
              <a:rPr lang="cs" sz="1750">
                <a:solidFill>
                  <a:srgbClr val="6AA84F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50 milionů </a:t>
            </a:r>
            <a:r>
              <a:rPr lang="cs" sz="1750">
                <a:solidFill>
                  <a:srgbClr val="6AA84F"/>
                </a:solidFill>
                <a:highlight>
                  <a:srgbClr val="FFFFFF"/>
                </a:highlight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$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od 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/>
              </a:rPr>
              <a:t>Francie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za porušení nařízení 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GDPR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Comic Sans MS"/>
              <a:buChar char="-"/>
            </a:pP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Stačí když, se do vyhledávač napíše hledané slovo a Google vyhledá to co potřebujete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Comic Sans MS"/>
              <a:buChar char="-"/>
            </a:pP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Může se vyhledávat na čemkoli ( mobilu, počítači, tabletu a atd. )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Comic Sans MS"/>
              <a:buChar char="-"/>
            </a:pP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Nevýhodou Googlu je, že si všechno pamatuje, na co jsme se, kdy koukali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Comic Sans MS"/>
              <a:buChar char="-"/>
            </a:pPr>
            <a:r>
              <a:t/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257975" y="3294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" sz="3300" u="sng">
                <a:solidFill>
                  <a:srgbClr val="FF0000"/>
                </a:solidFill>
              </a:rPr>
              <a:t>G</a:t>
            </a:r>
            <a:r>
              <a:rPr b="1" i="1" lang="cs" sz="3300" u="sng">
                <a:solidFill>
                  <a:srgbClr val="FF3B3B"/>
                </a:solidFill>
              </a:rPr>
              <a:t>mail</a:t>
            </a:r>
            <a:endParaRPr b="1" i="1" sz="3300" u="sng">
              <a:solidFill>
                <a:srgbClr val="FF3B3B"/>
              </a:solidFill>
            </a:endParaRPr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257975" y="11090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-"/>
            </a:pPr>
            <a:r>
              <a:rPr lang="c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Gmail jsem se naučila používat hodně, protože je možné přes něj dělat prezentace, tabulky, dokumenty atd.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-"/>
            </a:pPr>
            <a:r>
              <a:rPr lang="c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 Gmailu je možné tvořit štítky, kde se ukládají maily od učitelů např. podle předmětů</a:t>
            </a:r>
            <a:r>
              <a:rPr lang="c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-"/>
            </a:pPr>
            <a:r>
              <a:rPr lang="c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Prezentace atd. je možné sdílet hned přes aplikace Google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-"/>
            </a:pPr>
            <a:r>
              <a:rPr lang="cs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Gmail je pro mě v tuhle dobu ta nejdůležitější věc na světě, samozřejmě až po mé rodině :)  :)  :)  :)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1C232"/>
                </a:solidFill>
              </a:rPr>
              <a:t>Google Classroom</a:t>
            </a:r>
            <a:endParaRPr>
              <a:solidFill>
                <a:srgbClr val="F1C232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405700" y="10955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SzPts val="1750"/>
              <a:buFont typeface="Comic Sans MS"/>
              <a:buChar char="-"/>
            </a:pPr>
            <a:r>
              <a:rPr lang="cs" sz="1750"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V tétoaplikaci je možné využívat Google D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okumenty, Tabulky a Prezentace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Gmail</a:t>
            </a: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, to mi pomáhá dělat úkoly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SzPts val="1750"/>
              <a:buFont typeface="Comic Sans MS"/>
              <a:buChar char="-"/>
            </a:pP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Učitel si vytvoří pomocí Učebny Google samostatný kurz, kam se lze přihlásit kódem žáka, a kde žák může odevzdat práci, kterou má učitel skontrolovat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Comic Sans MS"/>
              <a:buChar char="-"/>
            </a:pP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 Google Classroom nemám žádné problémy 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Comic Sans MS"/>
              <a:buChar char="-"/>
            </a:pPr>
            <a:r>
              <a:rPr lang="cs" sz="175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Google Classroom je bezchybný, upozorňuje na termíny odevzdání úkolů, aby jsem nedostala špatnou známku nebo hodnocení</a:t>
            </a:r>
            <a:endParaRPr sz="175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FF"/>
                </a:solidFill>
              </a:rPr>
              <a:t>Hangouts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Bezplatný chat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Můžu přes něj volat, psát zprávy, posílat fotky i videa, smajlíky a emodži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přes Hangout jde i volat ve skupině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Hangout si můžu nainstalovat i na mobil nebo tablet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Můžu napsat zprávu kdykoli a ten pro koho je určená, si ji může také kdykoli přečíst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Díky Hangoutu si můžu teď psát i s mamkou přes NTBa nemusim používat mobil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38761D"/>
                </a:solidFill>
              </a:rPr>
              <a:t>Whatsapp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Whatsapp se používá k rychlému odesílání zpráv a fotek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Whatsapp používám, když se chci s někým domluvit na nějaké věci nebo když    chci někomu něco důležitého říct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Whatsapp mám moc ráda, jenom mi na něm vadí, že se někdy zprávy dlouho načítají a odešle se to pozdě to samé s videi a fotkami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-"/>
            </a:pPr>
            <a:r>
              <a:rPr lang="cs"/>
              <a:t>Jinak Whatsapp mám ráda a používám ho dlouho a asi i dlouho budu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