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711fa9a7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711fa9a7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711fa9a7c_0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711fa9a7c_0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711fa9a7c_0_3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711fa9a7c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711fa9a7c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711fa9a7c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711fa9a7c_0_4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711fa9a7c_0_4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Moje komunikace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75400" y="3716322"/>
            <a:ext cx="8222100" cy="7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/>
              <a:t>Viktor Čech 6.B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Jaké komunikační systémy jsem využíval?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Obvykle používám WhatsApp pro komunikaci se spolužáky a kamarády.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Jako asi každý kluk hraju i počítačové hry, ke komunikaci s ostatními při hře používám Messenger.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jsem posílal učitelům úkoly?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0405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Úkoly odesílám dvěma způsoby. Jedním ze způsobů je Google učebna, kde stačí jen úkol nahrát a přiložit. Druhý způsob je přes E-mail, kde se musí najít adresa učitele napsat text podle etikety a přiložit soubor.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Pro mně bylo těžší posílat úkoly přes E-mail protože jsem vždy musel zprávu podle etikety u které někdy na něco zapomenu.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6743" y="3502868"/>
            <a:ext cx="1014675" cy="101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6875" y="3502876"/>
            <a:ext cx="1014675" cy="101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FF00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WhatsApp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WhatsApp využívám při komunikaci s kamarády.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Jednoduché k použití na mobilu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Možnost přeposílat a posílat zprávy a obrázky více lidem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Možnost tvoření skupin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9025" y="3431700"/>
            <a:ext cx="2062725" cy="108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Meet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Meet jsem už párkrát použil při videokonferenci s učitelem nebo jen pro povídání s kamarády.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Je dobré, že jde vypínat a zapínat mikrofon a kamera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nejde mi převzít slovo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Jde jednoduše používat na mobilu i na PC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00" y="3324350"/>
            <a:ext cx="30099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učebna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učebnu používám k odevzdávání úkolů učitelům.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Při otázkách se dá využívat soukromý nebo veřejný komentář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Můžu se dívat kdo je se mnou v kurzu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Jednoduché odevzdávání úkolů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cs"/>
              <a:t>Žádná etiketa ani dopisy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Někdy když odevzdám úkol a učitel ho ohodnotí úkol se mi za pár dnů vrátí a napíše mi to, že jsem úkol neodevzdal</a:t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075" y="4097845"/>
            <a:ext cx="1764950" cy="88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