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792f44b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792f44b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792f44b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792f44b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92f44b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92f44b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8039c47b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8039c47b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8039c47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8039c47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8039c47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8039c47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4358" y="1273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</a:rPr>
              <a:t>KOMUNIKAČNÍ PROSTŘEDKY V DOBĚ KARANTÉNY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2575" y="3772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Vytvořil: Vojta Macek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200"/>
              <a:t>WhatsApp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97000" y="1143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 jeden z hlavních komunikačních prostředků, který jsem používal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výhoda je bezplatný chat a hovor s jinými lidmi, kteří mají stáhnutou aplikaci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dobře funguje i videohovor, ale potřebuje silné a stabilní připojení k internetu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+"/>
            </a:pPr>
            <a:r>
              <a:rPr lang="cs"/>
              <a:t>Celá aplikace zdarma, </a:t>
            </a:r>
            <a:r>
              <a:rPr lang="cs"/>
              <a:t>skupinový</a:t>
            </a:r>
            <a:r>
              <a:rPr lang="cs"/>
              <a:t> videohovor, skupinový chat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Silné připojení k internetu, nelze volat na data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175" y="267965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Email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Email jsem používal hlavně ke komunikaci s učiteli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je přehlednost emailu a je to také program, který je zdarma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emailu se dají poslat přílohy, takže jsem tímto způsobem posílal skeny učitelům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Email mám i na mobilu, takže když nemám počítač můžu se vždycky podívat na email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- často dlouho trvá nahrát přílohy do emailů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- stalo se mi ale </a:t>
            </a:r>
            <a:r>
              <a:rPr lang="cs"/>
              <a:t>víckrát</a:t>
            </a:r>
            <a:r>
              <a:rPr lang="cs"/>
              <a:t>, že se mi daný email neposlal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949" y="2861250"/>
            <a:ext cx="2649853" cy="16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GOOGLE učebna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google učebnu jsme používali na většinu předmětů a je to program na který učitelé zadají úkol a my ho rovnou tam odevzdáme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je učitě jednodušší odevzdávání úkolů než posílání přes email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propojení s celou třídou ne jenom s učitelem přes email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- je pro mě odevzdávání úkolů, protože se mi často nahrávají pomalu a nebo se mi občas nenahráli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Google učebna je určitě dobrý program, ale mě moc </a:t>
            </a:r>
            <a:r>
              <a:rPr lang="cs"/>
              <a:t>nevyhovuje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550" y="3498150"/>
            <a:ext cx="3088900" cy="15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56975" y="46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GOOGLE hangouts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04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Tento program od googlu jsem používal při skupinových úkolech kde jsme potřebovali komunikovat mezi sebou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samozřejmě hovor </a:t>
            </a:r>
            <a:r>
              <a:rPr lang="cs"/>
              <a:t>zdarma</a:t>
            </a:r>
            <a:r>
              <a:rPr lang="cs"/>
              <a:t>, skupinový hovor a videohovor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nepotřebuje se program stahovat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Super program ale zas tolik jsem ho nevyužíval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005" y="2919150"/>
            <a:ext cx="2903200" cy="18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475" y="2919144"/>
            <a:ext cx="3228975" cy="18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3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Telefon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Telefon používám na všechno možné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je skladnost, přístup na výše uvedené aplikace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- není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Telefon je dobrá věc jde s ním telefonovat i koukat na různá videa, psát zprávy a tak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Telefon jsem ale překvapivě používal méně než počítač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8" y="945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</a:rPr>
              <a:t>DĚKUJI ZA POZORNOST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