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5143500" type="screen16x9"/>
  <p:notesSz cx="6858000" cy="9144000"/>
  <p:embeddedFontLst>
    <p:embeddedFont>
      <p:font typeface="Economica" panose="020B0604020202020204" charset="0"/>
      <p:regular r:id="rId10"/>
      <p:bold r:id="rId11"/>
      <p:italic r:id="rId12"/>
      <p:boldItalic r:id="rId13"/>
    </p:embeddedFont>
    <p:embeddedFont>
      <p:font typeface="Open Sans" panose="020B0606030504020204" pitchFamily="34" charset="0"/>
      <p:regular r:id="rId14"/>
      <p:bold r:id="rId15"/>
      <p:italic r:id="rId16"/>
      <p:boldItalic r:id="rId1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5" d="100"/>
          <a:sy n="95" d="100"/>
        </p:scale>
        <p:origin x="44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4.fntdata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font" Target="fonts/font3.fntdata"/><Relationship Id="rId17" Type="http://schemas.openxmlformats.org/officeDocument/2006/relationships/font" Target="fonts/font8.fntdata"/><Relationship Id="rId2" Type="http://schemas.openxmlformats.org/officeDocument/2006/relationships/slide" Target="slides/slide1.xml"/><Relationship Id="rId16" Type="http://schemas.openxmlformats.org/officeDocument/2006/relationships/font" Target="fonts/font7.fntdata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2.fntdata"/><Relationship Id="rId5" Type="http://schemas.openxmlformats.org/officeDocument/2006/relationships/slide" Target="slides/slide4.xml"/><Relationship Id="rId15" Type="http://schemas.openxmlformats.org/officeDocument/2006/relationships/font" Target="fonts/font6.fntdata"/><Relationship Id="rId10" Type="http://schemas.openxmlformats.org/officeDocument/2006/relationships/font" Target="fonts/font1.fntdata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font" Target="fonts/font5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773813336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Shape 6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9339075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Shape 6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8146677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Shape 7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0170834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175294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Shape 8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0507209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Shape 9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05906483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Shape 10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7917732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>
            <a:off x="2744013" y="756700"/>
            <a:ext cx="1081625" cy="1124950"/>
          </a:xfrm>
          <a:custGeom>
            <a:avLst/>
            <a:gdLst/>
            <a:ahLst/>
            <a:cxnLst/>
            <a:rect l="0" t="0" r="0" b="0"/>
            <a:pathLst>
              <a:path w="43265" h="44998" extrusionOk="0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w="28575" cap="flat" cmpd="sng">
            <a:solidFill>
              <a:schemeClr val="lt2"/>
            </a:solidFill>
            <a:prstDash val="solid"/>
            <a:miter lim="8000"/>
            <a:headEnd type="none" w="sm" len="sm"/>
            <a:tailEnd type="none" w="sm" len="sm"/>
          </a:ln>
        </p:spPr>
      </p:sp>
      <p:sp>
        <p:nvSpPr>
          <p:cNvPr id="11" name="Shape 11"/>
          <p:cNvSpPr/>
          <p:nvPr/>
        </p:nvSpPr>
        <p:spPr>
          <a:xfrm rot="10800000">
            <a:off x="5318350" y="3266725"/>
            <a:ext cx="1081625" cy="1124950"/>
          </a:xfrm>
          <a:custGeom>
            <a:avLst/>
            <a:gdLst/>
            <a:ahLst/>
            <a:cxnLst/>
            <a:rect l="0" t="0" r="0" b="0"/>
            <a:pathLst>
              <a:path w="43265" h="44998" extrusionOk="0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w="28575" cap="flat" cmpd="sng">
            <a:solidFill>
              <a:schemeClr val="lt2"/>
            </a:solidFill>
            <a:prstDash val="solid"/>
            <a:miter lim="8000"/>
            <a:headEnd type="none" w="sm" len="sm"/>
            <a:tailEnd type="none" w="sm" len="sm"/>
          </a:ln>
        </p:spPr>
      </p:sp>
      <p:sp>
        <p:nvSpPr>
          <p:cNvPr id="12" name="Shape 12"/>
          <p:cNvSpPr txBox="1">
            <a:spLocks noGrp="1"/>
          </p:cNvSpPr>
          <p:nvPr>
            <p:ph type="ctrTitle"/>
          </p:nvPr>
        </p:nvSpPr>
        <p:spPr>
          <a:xfrm>
            <a:off x="3044700" y="1444255"/>
            <a:ext cx="3054600" cy="15372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subTitle" idx="1"/>
          </p:nvPr>
        </p:nvSpPr>
        <p:spPr>
          <a:xfrm>
            <a:off x="3044700" y="3116580"/>
            <a:ext cx="3054600" cy="701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title"/>
          </p:nvPr>
        </p:nvSpPr>
        <p:spPr>
          <a:xfrm>
            <a:off x="311700" y="957125"/>
            <a:ext cx="8520600" cy="212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body" idx="1"/>
          </p:nvPr>
        </p:nvSpPr>
        <p:spPr>
          <a:xfrm>
            <a:off x="311700" y="3162000"/>
            <a:ext cx="8520600" cy="1071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/>
          <p:nvPr/>
        </p:nvSpPr>
        <p:spPr>
          <a:xfrm flipH="1">
            <a:off x="7595938" y="460225"/>
            <a:ext cx="1081625" cy="1124950"/>
          </a:xfrm>
          <a:custGeom>
            <a:avLst/>
            <a:gdLst/>
            <a:ahLst/>
            <a:cxnLst/>
            <a:rect l="0" t="0" r="0" b="0"/>
            <a:pathLst>
              <a:path w="43265" h="44998" extrusionOk="0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w="28575" cap="flat" cmpd="sng">
            <a:solidFill>
              <a:schemeClr val="lt2"/>
            </a:solidFill>
            <a:prstDash val="solid"/>
            <a:miter lim="8000"/>
            <a:headEnd type="none" w="sm" len="sm"/>
            <a:tailEnd type="none" w="sm" len="sm"/>
          </a:ln>
        </p:spPr>
      </p:sp>
      <p:sp>
        <p:nvSpPr>
          <p:cNvPr id="17" name="Shape 17"/>
          <p:cNvSpPr/>
          <p:nvPr/>
        </p:nvSpPr>
        <p:spPr>
          <a:xfrm rot="10800000" flipH="1">
            <a:off x="466425" y="3558325"/>
            <a:ext cx="1081625" cy="1124950"/>
          </a:xfrm>
          <a:custGeom>
            <a:avLst/>
            <a:gdLst/>
            <a:ahLst/>
            <a:cxnLst/>
            <a:rect l="0" t="0" r="0" b="0"/>
            <a:pathLst>
              <a:path w="43265" h="44998" extrusionOk="0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w="28575" cap="flat" cmpd="sng">
            <a:solidFill>
              <a:schemeClr val="lt2"/>
            </a:solidFill>
            <a:prstDash val="solid"/>
            <a:miter lim="8000"/>
            <a:headEnd type="none" w="sm" len="sm"/>
            <a:tailEnd type="none" w="sm" len="sm"/>
          </a:ln>
        </p:spPr>
      </p:sp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773700" y="1806450"/>
            <a:ext cx="7596600" cy="15306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1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body" idx="1"/>
          </p:nvPr>
        </p:nvSpPr>
        <p:spPr>
          <a:xfrm>
            <a:off x="311700" y="1225225"/>
            <a:ext cx="3999900" cy="33540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body" idx="2"/>
          </p:nvPr>
        </p:nvSpPr>
        <p:spPr>
          <a:xfrm>
            <a:off x="4832400" y="1225225"/>
            <a:ext cx="3999900" cy="33540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body" idx="1"/>
          </p:nvPr>
        </p:nvSpPr>
        <p:spPr>
          <a:xfrm>
            <a:off x="311700" y="1399400"/>
            <a:ext cx="2808000" cy="27849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5878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/>
          <p:nvPr/>
        </p:nvSpPr>
        <p:spPr>
          <a:xfrm>
            <a:off x="4572000" y="-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43" name="Shape 43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44" name="Shape 44"/>
          <p:cNvSpPr txBox="1">
            <a:spLocks noGrp="1"/>
          </p:cNvSpPr>
          <p:nvPr>
            <p:ph type="title"/>
          </p:nvPr>
        </p:nvSpPr>
        <p:spPr>
          <a:xfrm>
            <a:off x="265500" y="929275"/>
            <a:ext cx="4045200" cy="17862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subTitle" idx="1"/>
          </p:nvPr>
        </p:nvSpPr>
        <p:spPr>
          <a:xfrm>
            <a:off x="265500" y="2769001"/>
            <a:ext cx="4045200" cy="15741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body" idx="1"/>
          </p:nvPr>
        </p:nvSpPr>
        <p:spPr>
          <a:xfrm>
            <a:off x="319500" y="4218925"/>
            <a:ext cx="5998800" cy="59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1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luxe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Open Sans"/>
              <a:buChar char="●"/>
              <a:defRPr sz="18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○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■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●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○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■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●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○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Open Sans"/>
              <a:buChar char="■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1pPr>
            <a:lvl2pPr lvl="1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2pPr>
            <a:lvl3pPr lvl="2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3pPr>
            <a:lvl4pPr lvl="3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4pPr>
            <a:lvl5pPr lvl="4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5pPr>
            <a:lvl6pPr lvl="5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6pPr>
            <a:lvl7pPr lvl="6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7pPr>
            <a:lvl8pPr lvl="7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8pPr>
            <a:lvl9pPr lvl="8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>
            <a:spLocks noGrp="1"/>
          </p:cNvSpPr>
          <p:nvPr>
            <p:ph type="ctrTitle"/>
          </p:nvPr>
        </p:nvSpPr>
        <p:spPr>
          <a:xfrm>
            <a:off x="3044700" y="1444255"/>
            <a:ext cx="3054600" cy="1537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stickman a buřťanda</a:t>
            </a:r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subTitle" idx="1"/>
          </p:nvPr>
        </p:nvSpPr>
        <p:spPr>
          <a:xfrm>
            <a:off x="3044700" y="3116580"/>
            <a:ext cx="3054600" cy="701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Sophi </a:t>
            </a:r>
            <a:r>
              <a:rPr lang="cs" smtClean="0"/>
              <a:t>A Bety</a:t>
            </a:r>
            <a:endParaRPr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1000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cs" sz="3600"/>
              <a:t>Buřťanda a Stickman se zase po době potkali.</a:t>
            </a:r>
            <a:r>
              <a:rPr lang="cs"/>
              <a:t> </a:t>
            </a:r>
            <a:endParaRPr sz="1100"/>
          </a:p>
        </p:txBody>
      </p:sp>
      <p:sp>
        <p:nvSpPr>
          <p:cNvPr id="69" name="Shape 69"/>
          <p:cNvSpPr txBox="1">
            <a:spLocks noGrp="1"/>
          </p:cNvSpPr>
          <p:nvPr>
            <p:ph type="body" idx="1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1600"/>
              </a:spcAft>
              <a:buNone/>
            </a:pPr>
            <a:endParaRPr/>
          </a:p>
        </p:txBody>
      </p:sp>
      <p:pic>
        <p:nvPicPr>
          <p:cNvPr id="70" name="Shape 7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1700" y="1225225"/>
            <a:ext cx="8520599" cy="33539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ip dir="l"/>
      </p:transition>
    </mc:Choice>
    <mc:Fallback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1000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" dur="1000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cs" sz="2400"/>
              <a:t>Buřťanda dala Stickmanovi giftkartu do footlockeru, aby si koupil yeezy, který si přál už dlouho.</a:t>
            </a:r>
            <a:endParaRPr sz="2400"/>
          </a:p>
        </p:txBody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1600"/>
              </a:spcAft>
              <a:buNone/>
            </a:pPr>
            <a:endParaRPr/>
          </a:p>
        </p:txBody>
      </p:sp>
      <p:pic>
        <p:nvPicPr>
          <p:cNvPr id="77" name="Shape 7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1700" y="1225225"/>
            <a:ext cx="8520599" cy="33540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:fade/>
      </p:transition>
    </mc:Choice>
    <mc:Fallback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 txBox="1">
            <a:spLocks noGrp="1"/>
          </p:cNvSpPr>
          <p:nvPr>
            <p:ph type="title"/>
          </p:nvPr>
        </p:nvSpPr>
        <p:spPr>
          <a:xfrm>
            <a:off x="311700" y="300475"/>
            <a:ext cx="8520600" cy="831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cs" sz="3000"/>
              <a:t>Stickman si vybral svoje dream yeezy a Buřťanda to šla zaplatit.</a:t>
            </a:r>
            <a:endParaRPr sz="3000"/>
          </a:p>
        </p:txBody>
      </p:sp>
      <p:sp>
        <p:nvSpPr>
          <p:cNvPr id="83" name="Shape 83"/>
          <p:cNvSpPr txBox="1">
            <a:spLocks noGrp="1"/>
          </p:cNvSpPr>
          <p:nvPr>
            <p:ph type="body" idx="1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1600"/>
              </a:spcAft>
              <a:buNone/>
            </a:pPr>
            <a:endParaRPr/>
          </a:p>
        </p:txBody>
      </p:sp>
      <p:pic>
        <p:nvPicPr>
          <p:cNvPr id="84" name="Shape 8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1700" y="1225225"/>
            <a:ext cx="8520599" cy="3354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:push dir="r"/>
      </p:transition>
    </mc:Choice>
    <mc:Fallback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cs" sz="2400"/>
              <a:t>Stickman si uvědomil, že pro Buřťandu nemá žádný dárek, proto jí vzal s sebou do Ugandy.</a:t>
            </a:r>
            <a:endParaRPr sz="2400"/>
          </a:p>
        </p:txBody>
      </p:sp>
      <p:sp>
        <p:nvSpPr>
          <p:cNvPr id="90" name="Shape 90"/>
          <p:cNvSpPr txBox="1">
            <a:spLocks noGrp="1"/>
          </p:cNvSpPr>
          <p:nvPr>
            <p:ph type="body" idx="1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1600"/>
              </a:spcAft>
              <a:buNone/>
            </a:pPr>
            <a:endParaRPr/>
          </a:p>
        </p:txBody>
      </p:sp>
      <p:pic>
        <p:nvPicPr>
          <p:cNvPr id="91" name="Shape 9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1700" y="1225225"/>
            <a:ext cx="8520600" cy="33540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:push/>
      </p:transition>
    </mc:Choice>
    <mc:Fallback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6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cs" sz="2400"/>
              <a:t>Buřťanda a Stickman si zabalili kufry a jeli na letiště, ted´ jenom čekají na letadlo.</a:t>
            </a:r>
            <a:endParaRPr sz="2400"/>
          </a:p>
        </p:txBody>
      </p:sp>
      <p:sp>
        <p:nvSpPr>
          <p:cNvPr id="97" name="Shape 97"/>
          <p:cNvSpPr txBox="1">
            <a:spLocks noGrp="1"/>
          </p:cNvSpPr>
          <p:nvPr>
            <p:ph type="body" idx="1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1600"/>
              </a:spcAft>
              <a:buNone/>
            </a:pPr>
            <a:endParaRPr/>
          </a:p>
        </p:txBody>
      </p:sp>
      <p:pic>
        <p:nvPicPr>
          <p:cNvPr id="98" name="Shape 9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1700" y="1225225"/>
            <a:ext cx="8520599" cy="3354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" dur="1000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Tak ahoooooj, uvidíme se v Ugandě !!!!!!!!!!!!</a:t>
            </a:r>
            <a:endParaRPr/>
          </a:p>
        </p:txBody>
      </p:sp>
      <p:sp>
        <p:nvSpPr>
          <p:cNvPr id="104" name="Shape 104"/>
          <p:cNvSpPr txBox="1">
            <a:spLocks noGrp="1"/>
          </p:cNvSpPr>
          <p:nvPr>
            <p:ph type="body" idx="1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1600"/>
              </a:spcAft>
              <a:buNone/>
            </a:pPr>
            <a:endParaRPr/>
          </a:p>
        </p:txBody>
      </p:sp>
      <p:pic>
        <p:nvPicPr>
          <p:cNvPr id="105" name="Shape 10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1700" y="1225225"/>
            <a:ext cx="8520599" cy="3354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ip dir="l"/>
      </p:transition>
    </mc:Choice>
    <mc:Fallback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6" dur="1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Luxe">
  <a:themeElements>
    <a:clrScheme name="Luxe">
      <a:dk1>
        <a:srgbClr val="000000"/>
      </a:dk1>
      <a:lt1>
        <a:srgbClr val="FFFFFF"/>
      </a:lt1>
      <a:dk2>
        <a:srgbClr val="B7B7B7"/>
      </a:dk2>
      <a:lt2>
        <a:srgbClr val="CCA677"/>
      </a:lt2>
      <a:accent1>
        <a:srgbClr val="5D4037"/>
      </a:accent1>
      <a:accent2>
        <a:srgbClr val="455A64"/>
      </a:accent2>
      <a:accent3>
        <a:srgbClr val="607D8B"/>
      </a:accent3>
      <a:accent4>
        <a:srgbClr val="78909C"/>
      </a:accent4>
      <a:accent5>
        <a:srgbClr val="57BB8A"/>
      </a:accent5>
      <a:accent6>
        <a:srgbClr val="DCE755"/>
      </a:accent6>
      <a:hlink>
        <a:srgbClr val="57BB8A"/>
      </a:hlink>
      <a:folHlink>
        <a:srgbClr val="57BB8A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90</Words>
  <Application>Microsoft Office PowerPoint</Application>
  <PresentationFormat>Předvádění na obrazovce (16:9)</PresentationFormat>
  <Paragraphs>8</Paragraphs>
  <Slides>7</Slides>
  <Notes>7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1" baseType="lpstr">
      <vt:lpstr>Economica</vt:lpstr>
      <vt:lpstr>Open Sans</vt:lpstr>
      <vt:lpstr>Arial</vt:lpstr>
      <vt:lpstr>Luxe</vt:lpstr>
      <vt:lpstr>stickman a buřťanda</vt:lpstr>
      <vt:lpstr>Buřťanda a Stickman se zase po době potkali. </vt:lpstr>
      <vt:lpstr>Buřťanda dala Stickmanovi giftkartu do footlockeru, aby si koupil yeezy, který si přál už dlouho.</vt:lpstr>
      <vt:lpstr>Stickman si vybral svoje dream yeezy a Buřťanda to šla zaplatit.</vt:lpstr>
      <vt:lpstr>Stickman si uvědomil, že pro Buřťandu nemá žádný dárek, proto jí vzal s sebou do Ugandy.</vt:lpstr>
      <vt:lpstr>Buřťanda a Stickman si zabalili kufry a jeli na letiště, ted´ jenom čekají na letadlo.</vt:lpstr>
      <vt:lpstr>Tak ahoooooj, uvidíme se v Ugandě !!!!!!!!!!!!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stickman a buřťanda</dc:title>
  <cp:lastModifiedBy>Jirka Tlapák</cp:lastModifiedBy>
  <cp:revision>1</cp:revision>
  <dcterms:modified xsi:type="dcterms:W3CDTF">2018-03-31T08:52:02Z</dcterms:modified>
</cp:coreProperties>
</file>